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44"/>
  </p:notesMasterIdLst>
  <p:sldIdLst>
    <p:sldId id="299"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1" r:id="rId17"/>
    <p:sldId id="272" r:id="rId18"/>
    <p:sldId id="273" r:id="rId19"/>
    <p:sldId id="270" r:id="rId20"/>
    <p:sldId id="290" r:id="rId21"/>
    <p:sldId id="291" r:id="rId22"/>
    <p:sldId id="292" r:id="rId23"/>
    <p:sldId id="293" r:id="rId24"/>
    <p:sldId id="294" r:id="rId25"/>
    <p:sldId id="295" r:id="rId26"/>
    <p:sldId id="296" r:id="rId27"/>
    <p:sldId id="297" r:id="rId28"/>
    <p:sldId id="289" r:id="rId29"/>
    <p:sldId id="287" r:id="rId30"/>
    <p:sldId id="274" r:id="rId31"/>
    <p:sldId id="275" r:id="rId32"/>
    <p:sldId id="288" r:id="rId33"/>
    <p:sldId id="276" r:id="rId34"/>
    <p:sldId id="278" r:id="rId35"/>
    <p:sldId id="280" r:id="rId36"/>
    <p:sldId id="281" r:id="rId37"/>
    <p:sldId id="282" r:id="rId38"/>
    <p:sldId id="283" r:id="rId39"/>
    <p:sldId id="284" r:id="rId40"/>
    <p:sldId id="285" r:id="rId41"/>
    <p:sldId id="286" r:id="rId42"/>
    <p:sldId id="298"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348" autoAdjust="0"/>
    <p:restoredTop sz="86364" autoAdjust="0"/>
  </p:normalViewPr>
  <p:slideViewPr>
    <p:cSldViewPr snapToGrid="0">
      <p:cViewPr varScale="1">
        <p:scale>
          <a:sx n="104" d="100"/>
          <a:sy n="104" d="100"/>
        </p:scale>
        <p:origin x="528" y="19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6571B3-B280-894A-9557-348D4E625BDD}" type="datetimeFigureOut">
              <a:rPr lang="en-US" smtClean="0"/>
              <a:t>9/12/23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7787CE-C70C-0845-AC63-8BDEFC3E8579}" type="slidenum">
              <a:rPr lang="en-US" smtClean="0"/>
              <a:t>‹#›</a:t>
            </a:fld>
            <a:endParaRPr lang="en-US"/>
          </a:p>
        </p:txBody>
      </p:sp>
    </p:spTree>
    <p:extLst>
      <p:ext uri="{BB962C8B-B14F-4D97-AF65-F5344CB8AC3E}">
        <p14:creationId xmlns:p14="http://schemas.microsoft.com/office/powerpoint/2010/main" val="3718048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46d9969df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46d9969df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7787CE-C70C-0845-AC63-8BDEFC3E8579}" type="slidenum">
              <a:rPr lang="en-US" smtClean="0"/>
              <a:t>20</a:t>
            </a:fld>
            <a:endParaRPr lang="en-US"/>
          </a:p>
        </p:txBody>
      </p:sp>
    </p:spTree>
    <p:extLst>
      <p:ext uri="{BB962C8B-B14F-4D97-AF65-F5344CB8AC3E}">
        <p14:creationId xmlns:p14="http://schemas.microsoft.com/office/powerpoint/2010/main" val="1151878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7787CE-C70C-0845-AC63-8BDEFC3E8579}" type="slidenum">
              <a:rPr lang="en-US" smtClean="0"/>
              <a:t>21</a:t>
            </a:fld>
            <a:endParaRPr lang="en-US"/>
          </a:p>
        </p:txBody>
      </p:sp>
    </p:spTree>
    <p:extLst>
      <p:ext uri="{BB962C8B-B14F-4D97-AF65-F5344CB8AC3E}">
        <p14:creationId xmlns:p14="http://schemas.microsoft.com/office/powerpoint/2010/main" val="27018862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7787CE-C70C-0845-AC63-8BDEFC3E8579}" type="slidenum">
              <a:rPr lang="en-US" smtClean="0"/>
              <a:t>22</a:t>
            </a:fld>
            <a:endParaRPr lang="en-US"/>
          </a:p>
        </p:txBody>
      </p:sp>
    </p:spTree>
    <p:extLst>
      <p:ext uri="{BB962C8B-B14F-4D97-AF65-F5344CB8AC3E}">
        <p14:creationId xmlns:p14="http://schemas.microsoft.com/office/powerpoint/2010/main" val="22619381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7787CE-C70C-0845-AC63-8BDEFC3E8579}" type="slidenum">
              <a:rPr lang="en-US" smtClean="0"/>
              <a:t>23</a:t>
            </a:fld>
            <a:endParaRPr lang="en-US"/>
          </a:p>
        </p:txBody>
      </p:sp>
    </p:spTree>
    <p:extLst>
      <p:ext uri="{BB962C8B-B14F-4D97-AF65-F5344CB8AC3E}">
        <p14:creationId xmlns:p14="http://schemas.microsoft.com/office/powerpoint/2010/main" val="24468941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24</a:t>
            </a:fld>
            <a:endParaRPr lang="en-US"/>
          </a:p>
        </p:txBody>
      </p:sp>
    </p:spTree>
    <p:extLst>
      <p:ext uri="{BB962C8B-B14F-4D97-AF65-F5344CB8AC3E}">
        <p14:creationId xmlns:p14="http://schemas.microsoft.com/office/powerpoint/2010/main" val="2518484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25</a:t>
            </a:fld>
            <a:endParaRPr lang="en-US"/>
          </a:p>
        </p:txBody>
      </p:sp>
    </p:spTree>
    <p:extLst>
      <p:ext uri="{BB962C8B-B14F-4D97-AF65-F5344CB8AC3E}">
        <p14:creationId xmlns:p14="http://schemas.microsoft.com/office/powerpoint/2010/main" val="20097971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26</a:t>
            </a:fld>
            <a:endParaRPr lang="en-US"/>
          </a:p>
        </p:txBody>
      </p:sp>
    </p:spTree>
    <p:extLst>
      <p:ext uri="{BB962C8B-B14F-4D97-AF65-F5344CB8AC3E}">
        <p14:creationId xmlns:p14="http://schemas.microsoft.com/office/powerpoint/2010/main" val="3713004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27</a:t>
            </a:fld>
            <a:endParaRPr lang="en-US"/>
          </a:p>
        </p:txBody>
      </p:sp>
    </p:spTree>
    <p:extLst>
      <p:ext uri="{BB962C8B-B14F-4D97-AF65-F5344CB8AC3E}">
        <p14:creationId xmlns:p14="http://schemas.microsoft.com/office/powerpoint/2010/main" val="14060118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7787CE-C70C-0845-AC63-8BDEFC3E8579}" type="slidenum">
              <a:rPr lang="en-US" smtClean="0"/>
              <a:t>28</a:t>
            </a:fld>
            <a:endParaRPr lang="en-US"/>
          </a:p>
        </p:txBody>
      </p:sp>
    </p:spTree>
    <p:extLst>
      <p:ext uri="{BB962C8B-B14F-4D97-AF65-F5344CB8AC3E}">
        <p14:creationId xmlns:p14="http://schemas.microsoft.com/office/powerpoint/2010/main" val="14415954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29</a:t>
            </a:fld>
            <a:endParaRPr lang="en-US"/>
          </a:p>
        </p:txBody>
      </p:sp>
    </p:spTree>
    <p:extLst>
      <p:ext uri="{BB962C8B-B14F-4D97-AF65-F5344CB8AC3E}">
        <p14:creationId xmlns:p14="http://schemas.microsoft.com/office/powerpoint/2010/main" val="3712148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3</a:t>
            </a:fld>
            <a:endParaRPr lang="en-US"/>
          </a:p>
        </p:txBody>
      </p:sp>
    </p:spTree>
    <p:extLst>
      <p:ext uri="{BB962C8B-B14F-4D97-AF65-F5344CB8AC3E}">
        <p14:creationId xmlns:p14="http://schemas.microsoft.com/office/powerpoint/2010/main" val="26281915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30</a:t>
            </a:fld>
            <a:endParaRPr lang="en-US"/>
          </a:p>
        </p:txBody>
      </p:sp>
    </p:spTree>
    <p:extLst>
      <p:ext uri="{BB962C8B-B14F-4D97-AF65-F5344CB8AC3E}">
        <p14:creationId xmlns:p14="http://schemas.microsoft.com/office/powerpoint/2010/main" val="5729117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31</a:t>
            </a:fld>
            <a:endParaRPr lang="en-US"/>
          </a:p>
        </p:txBody>
      </p:sp>
    </p:spTree>
    <p:extLst>
      <p:ext uri="{BB962C8B-B14F-4D97-AF65-F5344CB8AC3E}">
        <p14:creationId xmlns:p14="http://schemas.microsoft.com/office/powerpoint/2010/main" val="27210814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32</a:t>
            </a:fld>
            <a:endParaRPr lang="en-US"/>
          </a:p>
        </p:txBody>
      </p:sp>
    </p:spTree>
    <p:extLst>
      <p:ext uri="{BB962C8B-B14F-4D97-AF65-F5344CB8AC3E}">
        <p14:creationId xmlns:p14="http://schemas.microsoft.com/office/powerpoint/2010/main" val="9903677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7787CE-C70C-0845-AC63-8BDEFC3E8579}" type="slidenum">
              <a:rPr lang="en-US" smtClean="0"/>
              <a:t>33</a:t>
            </a:fld>
            <a:endParaRPr lang="en-US"/>
          </a:p>
        </p:txBody>
      </p:sp>
    </p:spTree>
    <p:extLst>
      <p:ext uri="{BB962C8B-B14F-4D97-AF65-F5344CB8AC3E}">
        <p14:creationId xmlns:p14="http://schemas.microsoft.com/office/powerpoint/2010/main" val="17021009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34</a:t>
            </a:fld>
            <a:endParaRPr lang="en-US"/>
          </a:p>
        </p:txBody>
      </p:sp>
    </p:spTree>
    <p:extLst>
      <p:ext uri="{BB962C8B-B14F-4D97-AF65-F5344CB8AC3E}">
        <p14:creationId xmlns:p14="http://schemas.microsoft.com/office/powerpoint/2010/main" val="31354922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35</a:t>
            </a:fld>
            <a:endParaRPr lang="en-US"/>
          </a:p>
        </p:txBody>
      </p:sp>
    </p:spTree>
    <p:extLst>
      <p:ext uri="{BB962C8B-B14F-4D97-AF65-F5344CB8AC3E}">
        <p14:creationId xmlns:p14="http://schemas.microsoft.com/office/powerpoint/2010/main" val="15086192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36</a:t>
            </a:fld>
            <a:endParaRPr lang="en-US"/>
          </a:p>
        </p:txBody>
      </p:sp>
    </p:spTree>
    <p:extLst>
      <p:ext uri="{BB962C8B-B14F-4D97-AF65-F5344CB8AC3E}">
        <p14:creationId xmlns:p14="http://schemas.microsoft.com/office/powerpoint/2010/main" val="27034254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37</a:t>
            </a:fld>
            <a:endParaRPr lang="en-US"/>
          </a:p>
        </p:txBody>
      </p:sp>
    </p:spTree>
    <p:extLst>
      <p:ext uri="{BB962C8B-B14F-4D97-AF65-F5344CB8AC3E}">
        <p14:creationId xmlns:p14="http://schemas.microsoft.com/office/powerpoint/2010/main" val="16764279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38</a:t>
            </a:fld>
            <a:endParaRPr lang="en-US"/>
          </a:p>
        </p:txBody>
      </p:sp>
    </p:spTree>
    <p:extLst>
      <p:ext uri="{BB962C8B-B14F-4D97-AF65-F5344CB8AC3E}">
        <p14:creationId xmlns:p14="http://schemas.microsoft.com/office/powerpoint/2010/main" val="6154572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39</a:t>
            </a:fld>
            <a:endParaRPr lang="en-US"/>
          </a:p>
        </p:txBody>
      </p:sp>
    </p:spTree>
    <p:extLst>
      <p:ext uri="{BB962C8B-B14F-4D97-AF65-F5344CB8AC3E}">
        <p14:creationId xmlns:p14="http://schemas.microsoft.com/office/powerpoint/2010/main" val="3966316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4</a:t>
            </a:fld>
            <a:endParaRPr lang="en-US"/>
          </a:p>
        </p:txBody>
      </p:sp>
    </p:spTree>
    <p:extLst>
      <p:ext uri="{BB962C8B-B14F-4D97-AF65-F5344CB8AC3E}">
        <p14:creationId xmlns:p14="http://schemas.microsoft.com/office/powerpoint/2010/main" val="36076722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40</a:t>
            </a:fld>
            <a:endParaRPr lang="en-US"/>
          </a:p>
        </p:txBody>
      </p:sp>
    </p:spTree>
    <p:extLst>
      <p:ext uri="{BB962C8B-B14F-4D97-AF65-F5344CB8AC3E}">
        <p14:creationId xmlns:p14="http://schemas.microsoft.com/office/powerpoint/2010/main" val="26749782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5</a:t>
            </a:fld>
            <a:endParaRPr lang="en-US"/>
          </a:p>
        </p:txBody>
      </p:sp>
    </p:spTree>
    <p:extLst>
      <p:ext uri="{BB962C8B-B14F-4D97-AF65-F5344CB8AC3E}">
        <p14:creationId xmlns:p14="http://schemas.microsoft.com/office/powerpoint/2010/main" val="42396194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6</a:t>
            </a:fld>
            <a:endParaRPr lang="en-US"/>
          </a:p>
        </p:txBody>
      </p:sp>
    </p:spTree>
    <p:extLst>
      <p:ext uri="{BB962C8B-B14F-4D97-AF65-F5344CB8AC3E}">
        <p14:creationId xmlns:p14="http://schemas.microsoft.com/office/powerpoint/2010/main" val="20003326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7</a:t>
            </a:fld>
            <a:endParaRPr lang="en-US"/>
          </a:p>
        </p:txBody>
      </p:sp>
    </p:spTree>
    <p:extLst>
      <p:ext uri="{BB962C8B-B14F-4D97-AF65-F5344CB8AC3E}">
        <p14:creationId xmlns:p14="http://schemas.microsoft.com/office/powerpoint/2010/main" val="22870988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7787CE-C70C-0845-AC63-8BDEFC3E8579}" type="slidenum">
              <a:rPr lang="en-US" smtClean="0"/>
              <a:t>8</a:t>
            </a:fld>
            <a:endParaRPr lang="en-US"/>
          </a:p>
        </p:txBody>
      </p:sp>
    </p:spTree>
    <p:extLst>
      <p:ext uri="{BB962C8B-B14F-4D97-AF65-F5344CB8AC3E}">
        <p14:creationId xmlns:p14="http://schemas.microsoft.com/office/powerpoint/2010/main" val="2447326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787CE-C70C-0845-AC63-8BDEFC3E8579}" type="slidenum">
              <a:rPr lang="en-US" smtClean="0"/>
              <a:t>18</a:t>
            </a:fld>
            <a:endParaRPr lang="en-US"/>
          </a:p>
        </p:txBody>
      </p:sp>
    </p:spTree>
    <p:extLst>
      <p:ext uri="{BB962C8B-B14F-4D97-AF65-F5344CB8AC3E}">
        <p14:creationId xmlns:p14="http://schemas.microsoft.com/office/powerpoint/2010/main" val="918056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7787CE-C70C-0845-AC63-8BDEFC3E8579}" type="slidenum">
              <a:rPr lang="en-US" smtClean="0"/>
              <a:t>19</a:t>
            </a:fld>
            <a:endParaRPr lang="en-US"/>
          </a:p>
        </p:txBody>
      </p:sp>
    </p:spTree>
    <p:extLst>
      <p:ext uri="{BB962C8B-B14F-4D97-AF65-F5344CB8AC3E}">
        <p14:creationId xmlns:p14="http://schemas.microsoft.com/office/powerpoint/2010/main" val="41033931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6B054-BB4C-2FE5-0177-B2A5247AFB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82AB1C3-F574-798C-6C3A-7F7A5CA806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35E54D-A24C-C78A-B1DC-B4594D4035B3}"/>
              </a:ext>
            </a:extLst>
          </p:cNvPr>
          <p:cNvSpPr>
            <a:spLocks noGrp="1"/>
          </p:cNvSpPr>
          <p:nvPr>
            <p:ph type="dt" sz="half" idx="10"/>
          </p:nvPr>
        </p:nvSpPr>
        <p:spPr/>
        <p:txBody>
          <a:bodyPr/>
          <a:lstStyle/>
          <a:p>
            <a:fld id="{ACF97BBD-1C33-4155-86DD-44F0AAEF892A}" type="datetime1">
              <a:rPr lang="en-US" smtClean="0"/>
              <a:t>9/12/23</a:t>
            </a:fld>
            <a:endParaRPr lang="en-US"/>
          </a:p>
        </p:txBody>
      </p:sp>
      <p:sp>
        <p:nvSpPr>
          <p:cNvPr id="5" name="Footer Placeholder 4">
            <a:extLst>
              <a:ext uri="{FF2B5EF4-FFF2-40B4-BE49-F238E27FC236}">
                <a16:creationId xmlns:a16="http://schemas.microsoft.com/office/drawing/2014/main" id="{CDBAFB0A-6FBC-E2AF-4973-E3CBDCD19D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2E4999-AB38-3252-4DBC-B1918563F4C8}"/>
              </a:ext>
            </a:extLst>
          </p:cNvPr>
          <p:cNvSpPr>
            <a:spLocks noGrp="1"/>
          </p:cNvSpPr>
          <p:nvPr>
            <p:ph type="sldNum" sz="quarter" idx="12"/>
          </p:nvPr>
        </p:nvSpPr>
        <p:spPr/>
        <p:txBody>
          <a:bodyPr/>
          <a:lstStyle/>
          <a:p>
            <a:fld id="{8EC36265-6A26-644F-B771-78C9624224E5}" type="slidenum">
              <a:rPr lang="en-US" smtClean="0"/>
              <a:t>‹#›</a:t>
            </a:fld>
            <a:endParaRPr lang="en-US"/>
          </a:p>
        </p:txBody>
      </p:sp>
    </p:spTree>
    <p:extLst>
      <p:ext uri="{BB962C8B-B14F-4D97-AF65-F5344CB8AC3E}">
        <p14:creationId xmlns:p14="http://schemas.microsoft.com/office/powerpoint/2010/main" val="9232126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CECC6-E8D6-5F52-60EF-0E242E92DF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275DD70-AA9C-C785-93F8-46D0943D77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92A1EA-7A7F-DFF2-240C-0151EFEAE28A}"/>
              </a:ext>
            </a:extLst>
          </p:cNvPr>
          <p:cNvSpPr>
            <a:spLocks noGrp="1"/>
          </p:cNvSpPr>
          <p:nvPr>
            <p:ph type="dt" sz="half" idx="10"/>
          </p:nvPr>
        </p:nvSpPr>
        <p:spPr/>
        <p:txBody>
          <a:bodyPr/>
          <a:lstStyle/>
          <a:p>
            <a:fld id="{38BC6F1D-F76C-40BE-B4E1-D1457BC69C5A}" type="datetime1">
              <a:rPr lang="en-US" smtClean="0"/>
              <a:t>9/12/23</a:t>
            </a:fld>
            <a:endParaRPr lang="en-US"/>
          </a:p>
        </p:txBody>
      </p:sp>
      <p:sp>
        <p:nvSpPr>
          <p:cNvPr id="5" name="Footer Placeholder 4">
            <a:extLst>
              <a:ext uri="{FF2B5EF4-FFF2-40B4-BE49-F238E27FC236}">
                <a16:creationId xmlns:a16="http://schemas.microsoft.com/office/drawing/2014/main" id="{39F893F5-0285-D3DE-BC8D-D2C4911992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454F7-1B95-8F8D-E4DE-CD2FAA207C29}"/>
              </a:ext>
            </a:extLst>
          </p:cNvPr>
          <p:cNvSpPr>
            <a:spLocks noGrp="1"/>
          </p:cNvSpPr>
          <p:nvPr>
            <p:ph type="sldNum" sz="quarter" idx="12"/>
          </p:nvPr>
        </p:nvSpPr>
        <p:spPr/>
        <p:txBody>
          <a:bodyPr/>
          <a:lstStyle/>
          <a:p>
            <a:fld id="{8EC36265-6A26-644F-B771-78C9624224E5}" type="slidenum">
              <a:rPr lang="en-US" smtClean="0"/>
              <a:t>‹#›</a:t>
            </a:fld>
            <a:endParaRPr lang="en-US"/>
          </a:p>
        </p:txBody>
      </p:sp>
    </p:spTree>
    <p:extLst>
      <p:ext uri="{BB962C8B-B14F-4D97-AF65-F5344CB8AC3E}">
        <p14:creationId xmlns:p14="http://schemas.microsoft.com/office/powerpoint/2010/main" val="38443830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B798EF-B020-20B1-D41D-1F2A6F4136D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A9CA4CF-5AE4-5AA5-5124-A4B48867FF2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7A0BA0-893E-46AD-B6DC-2648A842C2D1}"/>
              </a:ext>
            </a:extLst>
          </p:cNvPr>
          <p:cNvSpPr>
            <a:spLocks noGrp="1"/>
          </p:cNvSpPr>
          <p:nvPr>
            <p:ph type="dt" sz="half" idx="10"/>
          </p:nvPr>
        </p:nvSpPr>
        <p:spPr/>
        <p:txBody>
          <a:bodyPr/>
          <a:lstStyle/>
          <a:p>
            <a:fld id="{914EAD3E-DEDC-4577-989A-528E4C412196}" type="datetime1">
              <a:rPr lang="en-US" smtClean="0"/>
              <a:t>9/12/23</a:t>
            </a:fld>
            <a:endParaRPr lang="en-US"/>
          </a:p>
        </p:txBody>
      </p:sp>
      <p:sp>
        <p:nvSpPr>
          <p:cNvPr id="5" name="Footer Placeholder 4">
            <a:extLst>
              <a:ext uri="{FF2B5EF4-FFF2-40B4-BE49-F238E27FC236}">
                <a16:creationId xmlns:a16="http://schemas.microsoft.com/office/drawing/2014/main" id="{B8731921-A429-AE19-96F4-46218404BB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6AFF2A-8ACF-7028-FBA5-4F75313BED83}"/>
              </a:ext>
            </a:extLst>
          </p:cNvPr>
          <p:cNvSpPr>
            <a:spLocks noGrp="1"/>
          </p:cNvSpPr>
          <p:nvPr>
            <p:ph type="sldNum" sz="quarter" idx="12"/>
          </p:nvPr>
        </p:nvSpPr>
        <p:spPr/>
        <p:txBody>
          <a:bodyPr/>
          <a:lstStyle/>
          <a:p>
            <a:fld id="{8EC36265-6A26-644F-B771-78C9624224E5}" type="slidenum">
              <a:rPr lang="en-US" smtClean="0"/>
              <a:t>‹#›</a:t>
            </a:fld>
            <a:endParaRPr lang="en-US"/>
          </a:p>
        </p:txBody>
      </p:sp>
    </p:spTree>
    <p:extLst>
      <p:ext uri="{BB962C8B-B14F-4D97-AF65-F5344CB8AC3E}">
        <p14:creationId xmlns:p14="http://schemas.microsoft.com/office/powerpoint/2010/main" val="32345126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611" y="992767"/>
            <a:ext cx="11360640" cy="2736686"/>
          </a:xfrm>
          <a:prstGeom prst="rect">
            <a:avLst/>
          </a:prstGeom>
        </p:spPr>
        <p:txBody>
          <a:bodyPr spcFirstLastPara="1" wrap="square" lIns="111750" tIns="111750" rIns="111750" bIns="111750" anchor="b" anchorCtr="0">
            <a:normAutofit/>
          </a:bodyPr>
          <a:lstStyle>
            <a:lvl1pPr lvl="0" algn="ctr" rtl="0">
              <a:spcBef>
                <a:spcPts val="0"/>
              </a:spcBef>
              <a:spcAft>
                <a:spcPts val="0"/>
              </a:spcAft>
              <a:buSzPts val="6400"/>
              <a:buNone/>
              <a:defRPr sz="6827"/>
            </a:lvl1pPr>
            <a:lvl2pPr lvl="1" algn="ctr" rtl="0">
              <a:spcBef>
                <a:spcPts val="0"/>
              </a:spcBef>
              <a:spcAft>
                <a:spcPts val="0"/>
              </a:spcAft>
              <a:buSzPts val="6400"/>
              <a:buNone/>
              <a:defRPr sz="6827"/>
            </a:lvl2pPr>
            <a:lvl3pPr lvl="2" algn="ctr" rtl="0">
              <a:spcBef>
                <a:spcPts val="0"/>
              </a:spcBef>
              <a:spcAft>
                <a:spcPts val="0"/>
              </a:spcAft>
              <a:buSzPts val="6400"/>
              <a:buNone/>
              <a:defRPr sz="6827"/>
            </a:lvl3pPr>
            <a:lvl4pPr lvl="3" algn="ctr" rtl="0">
              <a:spcBef>
                <a:spcPts val="0"/>
              </a:spcBef>
              <a:spcAft>
                <a:spcPts val="0"/>
              </a:spcAft>
              <a:buSzPts val="6400"/>
              <a:buNone/>
              <a:defRPr sz="6827"/>
            </a:lvl4pPr>
            <a:lvl5pPr lvl="4" algn="ctr" rtl="0">
              <a:spcBef>
                <a:spcPts val="0"/>
              </a:spcBef>
              <a:spcAft>
                <a:spcPts val="0"/>
              </a:spcAft>
              <a:buSzPts val="6400"/>
              <a:buNone/>
              <a:defRPr sz="6827"/>
            </a:lvl5pPr>
            <a:lvl6pPr lvl="5" algn="ctr" rtl="0">
              <a:spcBef>
                <a:spcPts val="0"/>
              </a:spcBef>
              <a:spcAft>
                <a:spcPts val="0"/>
              </a:spcAft>
              <a:buSzPts val="6400"/>
              <a:buNone/>
              <a:defRPr sz="6827"/>
            </a:lvl6pPr>
            <a:lvl7pPr lvl="6" algn="ctr" rtl="0">
              <a:spcBef>
                <a:spcPts val="0"/>
              </a:spcBef>
              <a:spcAft>
                <a:spcPts val="0"/>
              </a:spcAft>
              <a:buSzPts val="6400"/>
              <a:buNone/>
              <a:defRPr sz="6827"/>
            </a:lvl7pPr>
            <a:lvl8pPr lvl="7" algn="ctr" rtl="0">
              <a:spcBef>
                <a:spcPts val="0"/>
              </a:spcBef>
              <a:spcAft>
                <a:spcPts val="0"/>
              </a:spcAft>
              <a:buSzPts val="6400"/>
              <a:buNone/>
              <a:defRPr sz="6827"/>
            </a:lvl8pPr>
            <a:lvl9pPr lvl="8" algn="ctr" rtl="0">
              <a:spcBef>
                <a:spcPts val="0"/>
              </a:spcBef>
              <a:spcAft>
                <a:spcPts val="0"/>
              </a:spcAft>
              <a:buSzPts val="6400"/>
              <a:buNone/>
              <a:defRPr sz="6827"/>
            </a:lvl9pPr>
          </a:lstStyle>
          <a:p>
            <a:endParaRPr/>
          </a:p>
        </p:txBody>
      </p:sp>
      <p:sp>
        <p:nvSpPr>
          <p:cNvPr id="11" name="Google Shape;11;p2"/>
          <p:cNvSpPr txBox="1">
            <a:spLocks noGrp="1"/>
          </p:cNvSpPr>
          <p:nvPr>
            <p:ph type="subTitle" idx="1"/>
          </p:nvPr>
        </p:nvSpPr>
        <p:spPr>
          <a:xfrm>
            <a:off x="415600" y="3778833"/>
            <a:ext cx="11360640" cy="1056686"/>
          </a:xfrm>
          <a:prstGeom prst="rect">
            <a:avLst/>
          </a:prstGeom>
        </p:spPr>
        <p:txBody>
          <a:bodyPr spcFirstLastPara="1" wrap="square" lIns="111750" tIns="111750" rIns="111750" bIns="111750" anchor="t" anchorCtr="0">
            <a:normAutofit/>
          </a:bodyPr>
          <a:lstStyle>
            <a:lvl1pPr lvl="0" algn="ctr" rtl="0">
              <a:lnSpc>
                <a:spcPct val="100000"/>
              </a:lnSpc>
              <a:spcBef>
                <a:spcPts val="0"/>
              </a:spcBef>
              <a:spcAft>
                <a:spcPts val="0"/>
              </a:spcAft>
              <a:buSzPts val="3400"/>
              <a:buNone/>
              <a:defRPr sz="3627"/>
            </a:lvl1pPr>
            <a:lvl2pPr lvl="1" algn="ctr" rtl="0">
              <a:lnSpc>
                <a:spcPct val="100000"/>
              </a:lnSpc>
              <a:spcBef>
                <a:spcPts val="0"/>
              </a:spcBef>
              <a:spcAft>
                <a:spcPts val="0"/>
              </a:spcAft>
              <a:buSzPts val="3400"/>
              <a:buNone/>
              <a:defRPr sz="3627"/>
            </a:lvl2pPr>
            <a:lvl3pPr lvl="2" algn="ctr" rtl="0">
              <a:lnSpc>
                <a:spcPct val="100000"/>
              </a:lnSpc>
              <a:spcBef>
                <a:spcPts val="0"/>
              </a:spcBef>
              <a:spcAft>
                <a:spcPts val="0"/>
              </a:spcAft>
              <a:buSzPts val="3400"/>
              <a:buNone/>
              <a:defRPr sz="3627"/>
            </a:lvl3pPr>
            <a:lvl4pPr lvl="3" algn="ctr" rtl="0">
              <a:lnSpc>
                <a:spcPct val="100000"/>
              </a:lnSpc>
              <a:spcBef>
                <a:spcPts val="0"/>
              </a:spcBef>
              <a:spcAft>
                <a:spcPts val="0"/>
              </a:spcAft>
              <a:buSzPts val="3400"/>
              <a:buNone/>
              <a:defRPr sz="3627"/>
            </a:lvl4pPr>
            <a:lvl5pPr lvl="4" algn="ctr" rtl="0">
              <a:lnSpc>
                <a:spcPct val="100000"/>
              </a:lnSpc>
              <a:spcBef>
                <a:spcPts val="0"/>
              </a:spcBef>
              <a:spcAft>
                <a:spcPts val="0"/>
              </a:spcAft>
              <a:buSzPts val="3400"/>
              <a:buNone/>
              <a:defRPr sz="3627"/>
            </a:lvl5pPr>
            <a:lvl6pPr lvl="5" algn="ctr" rtl="0">
              <a:lnSpc>
                <a:spcPct val="100000"/>
              </a:lnSpc>
              <a:spcBef>
                <a:spcPts val="0"/>
              </a:spcBef>
              <a:spcAft>
                <a:spcPts val="0"/>
              </a:spcAft>
              <a:buSzPts val="3400"/>
              <a:buNone/>
              <a:defRPr sz="3627"/>
            </a:lvl6pPr>
            <a:lvl7pPr lvl="6" algn="ctr" rtl="0">
              <a:lnSpc>
                <a:spcPct val="100000"/>
              </a:lnSpc>
              <a:spcBef>
                <a:spcPts val="0"/>
              </a:spcBef>
              <a:spcAft>
                <a:spcPts val="0"/>
              </a:spcAft>
              <a:buSzPts val="3400"/>
              <a:buNone/>
              <a:defRPr sz="3627"/>
            </a:lvl7pPr>
            <a:lvl8pPr lvl="7" algn="ctr" rtl="0">
              <a:lnSpc>
                <a:spcPct val="100000"/>
              </a:lnSpc>
              <a:spcBef>
                <a:spcPts val="0"/>
              </a:spcBef>
              <a:spcAft>
                <a:spcPts val="0"/>
              </a:spcAft>
              <a:buSzPts val="3400"/>
              <a:buNone/>
              <a:defRPr sz="3627"/>
            </a:lvl8pPr>
            <a:lvl9pPr lvl="8" algn="ctr" rtl="0">
              <a:lnSpc>
                <a:spcPct val="100000"/>
              </a:lnSpc>
              <a:spcBef>
                <a:spcPts val="0"/>
              </a:spcBef>
              <a:spcAft>
                <a:spcPts val="0"/>
              </a:spcAft>
              <a:buSzPts val="3400"/>
              <a:buNone/>
              <a:defRPr sz="3627"/>
            </a:lvl9pPr>
          </a:lstStyle>
          <a:p>
            <a:endParaRPr/>
          </a:p>
        </p:txBody>
      </p:sp>
      <p:sp>
        <p:nvSpPr>
          <p:cNvPr id="12" name="Google Shape;12;p2"/>
          <p:cNvSpPr txBox="1">
            <a:spLocks noGrp="1"/>
          </p:cNvSpPr>
          <p:nvPr>
            <p:ph type="sldNum" idx="12"/>
          </p:nvPr>
        </p:nvSpPr>
        <p:spPr>
          <a:xfrm>
            <a:off x="11296610" y="6217623"/>
            <a:ext cx="731520" cy="524914"/>
          </a:xfrm>
          <a:prstGeom prst="rect">
            <a:avLst/>
          </a:prstGeom>
        </p:spPr>
        <p:txBody>
          <a:bodyPr spcFirstLastPara="1" wrap="square" lIns="111750" tIns="111750" rIns="111750" bIns="11175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5051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2867800"/>
            <a:ext cx="11360640" cy="1122514"/>
          </a:xfrm>
          <a:prstGeom prst="rect">
            <a:avLst/>
          </a:prstGeom>
        </p:spPr>
        <p:txBody>
          <a:bodyPr spcFirstLastPara="1" wrap="square" lIns="111750" tIns="111750" rIns="111750" bIns="111750" anchor="ctr" anchorCtr="0">
            <a:normAutofit/>
          </a:bodyPr>
          <a:lstStyle>
            <a:lvl1pPr lvl="0" algn="ctr" rtl="0">
              <a:spcBef>
                <a:spcPts val="0"/>
              </a:spcBef>
              <a:spcAft>
                <a:spcPts val="0"/>
              </a:spcAft>
              <a:buSzPts val="4400"/>
              <a:buNone/>
              <a:defRPr sz="4693"/>
            </a:lvl1pPr>
            <a:lvl2pPr lvl="1" algn="ctr" rtl="0">
              <a:spcBef>
                <a:spcPts val="0"/>
              </a:spcBef>
              <a:spcAft>
                <a:spcPts val="0"/>
              </a:spcAft>
              <a:buSzPts val="4400"/>
              <a:buNone/>
              <a:defRPr sz="4693"/>
            </a:lvl2pPr>
            <a:lvl3pPr lvl="2" algn="ctr" rtl="0">
              <a:spcBef>
                <a:spcPts val="0"/>
              </a:spcBef>
              <a:spcAft>
                <a:spcPts val="0"/>
              </a:spcAft>
              <a:buSzPts val="4400"/>
              <a:buNone/>
              <a:defRPr sz="4693"/>
            </a:lvl3pPr>
            <a:lvl4pPr lvl="3" algn="ctr" rtl="0">
              <a:spcBef>
                <a:spcPts val="0"/>
              </a:spcBef>
              <a:spcAft>
                <a:spcPts val="0"/>
              </a:spcAft>
              <a:buSzPts val="4400"/>
              <a:buNone/>
              <a:defRPr sz="4693"/>
            </a:lvl4pPr>
            <a:lvl5pPr lvl="4" algn="ctr" rtl="0">
              <a:spcBef>
                <a:spcPts val="0"/>
              </a:spcBef>
              <a:spcAft>
                <a:spcPts val="0"/>
              </a:spcAft>
              <a:buSzPts val="4400"/>
              <a:buNone/>
              <a:defRPr sz="4693"/>
            </a:lvl5pPr>
            <a:lvl6pPr lvl="5" algn="ctr" rtl="0">
              <a:spcBef>
                <a:spcPts val="0"/>
              </a:spcBef>
              <a:spcAft>
                <a:spcPts val="0"/>
              </a:spcAft>
              <a:buSzPts val="4400"/>
              <a:buNone/>
              <a:defRPr sz="4693"/>
            </a:lvl6pPr>
            <a:lvl7pPr lvl="6" algn="ctr" rtl="0">
              <a:spcBef>
                <a:spcPts val="0"/>
              </a:spcBef>
              <a:spcAft>
                <a:spcPts val="0"/>
              </a:spcAft>
              <a:buSzPts val="4400"/>
              <a:buNone/>
              <a:defRPr sz="4693"/>
            </a:lvl7pPr>
            <a:lvl8pPr lvl="7" algn="ctr" rtl="0">
              <a:spcBef>
                <a:spcPts val="0"/>
              </a:spcBef>
              <a:spcAft>
                <a:spcPts val="0"/>
              </a:spcAft>
              <a:buSzPts val="4400"/>
              <a:buNone/>
              <a:defRPr sz="4693"/>
            </a:lvl8pPr>
            <a:lvl9pPr lvl="8" algn="ctr" rtl="0">
              <a:spcBef>
                <a:spcPts val="0"/>
              </a:spcBef>
              <a:spcAft>
                <a:spcPts val="0"/>
              </a:spcAft>
              <a:buSzPts val="4400"/>
              <a:buNone/>
              <a:defRPr sz="4693"/>
            </a:lvl9pPr>
          </a:lstStyle>
          <a:p>
            <a:endParaRPr/>
          </a:p>
        </p:txBody>
      </p:sp>
      <p:sp>
        <p:nvSpPr>
          <p:cNvPr id="15" name="Google Shape;15;p3"/>
          <p:cNvSpPr txBox="1">
            <a:spLocks noGrp="1"/>
          </p:cNvSpPr>
          <p:nvPr>
            <p:ph type="sldNum" idx="12"/>
          </p:nvPr>
        </p:nvSpPr>
        <p:spPr>
          <a:xfrm>
            <a:off x="11296610" y="6217623"/>
            <a:ext cx="731520" cy="524914"/>
          </a:xfrm>
          <a:prstGeom prst="rect">
            <a:avLst/>
          </a:prstGeom>
        </p:spPr>
        <p:txBody>
          <a:bodyPr spcFirstLastPara="1" wrap="square" lIns="111750" tIns="111750" rIns="111750" bIns="11175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0871776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640" cy="763543"/>
          </a:xfrm>
          <a:prstGeom prst="rect">
            <a:avLst/>
          </a:prstGeom>
        </p:spPr>
        <p:txBody>
          <a:bodyPr spcFirstLastPara="1" wrap="square" lIns="111750" tIns="111750" rIns="111750" bIns="111750" anchor="t" anchorCtr="0">
            <a:norm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 name="Google Shape;18;p4"/>
          <p:cNvSpPr txBox="1">
            <a:spLocks noGrp="1"/>
          </p:cNvSpPr>
          <p:nvPr>
            <p:ph type="body" idx="1"/>
          </p:nvPr>
        </p:nvSpPr>
        <p:spPr>
          <a:xfrm>
            <a:off x="415600" y="1536633"/>
            <a:ext cx="11360640" cy="4555200"/>
          </a:xfrm>
          <a:prstGeom prst="rect">
            <a:avLst/>
          </a:prstGeom>
        </p:spPr>
        <p:txBody>
          <a:bodyPr spcFirstLastPara="1" wrap="square" lIns="111750" tIns="111750" rIns="111750" bIns="111750" anchor="t" anchorCtr="0">
            <a:normAutofit/>
          </a:bodyPr>
          <a:lstStyle>
            <a:lvl1pPr marL="487695" lvl="0" indent="-392866" rtl="0">
              <a:spcBef>
                <a:spcPts val="0"/>
              </a:spcBef>
              <a:spcAft>
                <a:spcPts val="0"/>
              </a:spcAft>
              <a:buSzPts val="2200"/>
              <a:buChar char="●"/>
              <a:defRPr/>
            </a:lvl1pPr>
            <a:lvl2pPr marL="975390" lvl="1" indent="-358998" rtl="0">
              <a:spcBef>
                <a:spcPts val="0"/>
              </a:spcBef>
              <a:spcAft>
                <a:spcPts val="0"/>
              </a:spcAft>
              <a:buSzPts val="1700"/>
              <a:buChar char="○"/>
              <a:defRPr/>
            </a:lvl2pPr>
            <a:lvl3pPr marL="1463086" lvl="2" indent="-358998" rtl="0">
              <a:spcBef>
                <a:spcPts val="0"/>
              </a:spcBef>
              <a:spcAft>
                <a:spcPts val="0"/>
              </a:spcAft>
              <a:buSzPts val="1700"/>
              <a:buChar char="■"/>
              <a:defRPr/>
            </a:lvl3pPr>
            <a:lvl4pPr marL="1950781" lvl="3" indent="-358998" rtl="0">
              <a:spcBef>
                <a:spcPts val="0"/>
              </a:spcBef>
              <a:spcAft>
                <a:spcPts val="0"/>
              </a:spcAft>
              <a:buSzPts val="1700"/>
              <a:buChar char="●"/>
              <a:defRPr/>
            </a:lvl4pPr>
            <a:lvl5pPr marL="2438476" lvl="4" indent="-358998" rtl="0">
              <a:spcBef>
                <a:spcPts val="0"/>
              </a:spcBef>
              <a:spcAft>
                <a:spcPts val="0"/>
              </a:spcAft>
              <a:buSzPts val="1700"/>
              <a:buChar char="○"/>
              <a:defRPr/>
            </a:lvl5pPr>
            <a:lvl6pPr marL="2926171" lvl="5" indent="-358998" rtl="0">
              <a:spcBef>
                <a:spcPts val="0"/>
              </a:spcBef>
              <a:spcAft>
                <a:spcPts val="0"/>
              </a:spcAft>
              <a:buSzPts val="1700"/>
              <a:buChar char="■"/>
              <a:defRPr/>
            </a:lvl6pPr>
            <a:lvl7pPr marL="3413867" lvl="6" indent="-358998" rtl="0">
              <a:spcBef>
                <a:spcPts val="0"/>
              </a:spcBef>
              <a:spcAft>
                <a:spcPts val="0"/>
              </a:spcAft>
              <a:buSzPts val="1700"/>
              <a:buChar char="●"/>
              <a:defRPr/>
            </a:lvl7pPr>
            <a:lvl8pPr marL="3901562" lvl="7" indent="-358998" rtl="0">
              <a:spcBef>
                <a:spcPts val="0"/>
              </a:spcBef>
              <a:spcAft>
                <a:spcPts val="0"/>
              </a:spcAft>
              <a:buSzPts val="1700"/>
              <a:buChar char="○"/>
              <a:defRPr/>
            </a:lvl8pPr>
            <a:lvl9pPr marL="4389257" lvl="8" indent="-358998" rtl="0">
              <a:spcBef>
                <a:spcPts val="0"/>
              </a:spcBef>
              <a:spcAft>
                <a:spcPts val="0"/>
              </a:spcAft>
              <a:buSzPts val="1700"/>
              <a:buChar char="■"/>
              <a:defRPr/>
            </a:lvl9pPr>
          </a:lstStyle>
          <a:p>
            <a:endParaRPr/>
          </a:p>
        </p:txBody>
      </p:sp>
      <p:sp>
        <p:nvSpPr>
          <p:cNvPr id="19" name="Google Shape;19;p4"/>
          <p:cNvSpPr txBox="1">
            <a:spLocks noGrp="1"/>
          </p:cNvSpPr>
          <p:nvPr>
            <p:ph type="sldNum" idx="12"/>
          </p:nvPr>
        </p:nvSpPr>
        <p:spPr>
          <a:xfrm>
            <a:off x="11296610" y="6217623"/>
            <a:ext cx="731520" cy="524914"/>
          </a:xfrm>
          <a:prstGeom prst="rect">
            <a:avLst/>
          </a:prstGeom>
        </p:spPr>
        <p:txBody>
          <a:bodyPr spcFirstLastPara="1" wrap="square" lIns="111750" tIns="111750" rIns="111750" bIns="11175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506607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600" y="593367"/>
            <a:ext cx="11360640" cy="763543"/>
          </a:xfrm>
          <a:prstGeom prst="rect">
            <a:avLst/>
          </a:prstGeom>
        </p:spPr>
        <p:txBody>
          <a:bodyPr spcFirstLastPara="1" wrap="square" lIns="111750" tIns="111750" rIns="111750" bIns="111750" anchor="t" anchorCtr="0">
            <a:norm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 name="Google Shape;22;p5"/>
          <p:cNvSpPr txBox="1">
            <a:spLocks noGrp="1"/>
          </p:cNvSpPr>
          <p:nvPr>
            <p:ph type="body" idx="1"/>
          </p:nvPr>
        </p:nvSpPr>
        <p:spPr>
          <a:xfrm>
            <a:off x="415600" y="1536633"/>
            <a:ext cx="5333120" cy="4555200"/>
          </a:xfrm>
          <a:prstGeom prst="rect">
            <a:avLst/>
          </a:prstGeom>
        </p:spPr>
        <p:txBody>
          <a:bodyPr spcFirstLastPara="1" wrap="square" lIns="111750" tIns="111750" rIns="111750" bIns="111750" anchor="t" anchorCtr="0">
            <a:normAutofit/>
          </a:bodyPr>
          <a:lstStyle>
            <a:lvl1pPr marL="487695" lvl="0" indent="-358998" rtl="0">
              <a:spcBef>
                <a:spcPts val="0"/>
              </a:spcBef>
              <a:spcAft>
                <a:spcPts val="0"/>
              </a:spcAft>
              <a:buSzPts val="1700"/>
              <a:buChar char="●"/>
              <a:defRPr sz="1813"/>
            </a:lvl1pPr>
            <a:lvl2pPr marL="975390" lvl="1" indent="-345451" rtl="0">
              <a:spcBef>
                <a:spcPts val="0"/>
              </a:spcBef>
              <a:spcAft>
                <a:spcPts val="0"/>
              </a:spcAft>
              <a:buSzPts val="1500"/>
              <a:buChar char="○"/>
              <a:defRPr sz="1600"/>
            </a:lvl2pPr>
            <a:lvl3pPr marL="1463086" lvl="2" indent="-345451" rtl="0">
              <a:spcBef>
                <a:spcPts val="0"/>
              </a:spcBef>
              <a:spcAft>
                <a:spcPts val="0"/>
              </a:spcAft>
              <a:buSzPts val="1500"/>
              <a:buChar char="■"/>
              <a:defRPr sz="1600"/>
            </a:lvl3pPr>
            <a:lvl4pPr marL="1950781" lvl="3" indent="-345451" rtl="0">
              <a:spcBef>
                <a:spcPts val="0"/>
              </a:spcBef>
              <a:spcAft>
                <a:spcPts val="0"/>
              </a:spcAft>
              <a:buSzPts val="1500"/>
              <a:buChar char="●"/>
              <a:defRPr sz="1600"/>
            </a:lvl4pPr>
            <a:lvl5pPr marL="2438476" lvl="4" indent="-345451" rtl="0">
              <a:spcBef>
                <a:spcPts val="0"/>
              </a:spcBef>
              <a:spcAft>
                <a:spcPts val="0"/>
              </a:spcAft>
              <a:buSzPts val="1500"/>
              <a:buChar char="○"/>
              <a:defRPr sz="1600"/>
            </a:lvl5pPr>
            <a:lvl6pPr marL="2926171" lvl="5" indent="-345451" rtl="0">
              <a:spcBef>
                <a:spcPts val="0"/>
              </a:spcBef>
              <a:spcAft>
                <a:spcPts val="0"/>
              </a:spcAft>
              <a:buSzPts val="1500"/>
              <a:buChar char="■"/>
              <a:defRPr sz="1600"/>
            </a:lvl6pPr>
            <a:lvl7pPr marL="3413867" lvl="6" indent="-345451" rtl="0">
              <a:spcBef>
                <a:spcPts val="0"/>
              </a:spcBef>
              <a:spcAft>
                <a:spcPts val="0"/>
              </a:spcAft>
              <a:buSzPts val="1500"/>
              <a:buChar char="●"/>
              <a:defRPr sz="1600"/>
            </a:lvl7pPr>
            <a:lvl8pPr marL="3901562" lvl="7" indent="-345451" rtl="0">
              <a:spcBef>
                <a:spcPts val="0"/>
              </a:spcBef>
              <a:spcAft>
                <a:spcPts val="0"/>
              </a:spcAft>
              <a:buSzPts val="1500"/>
              <a:buChar char="○"/>
              <a:defRPr sz="1600"/>
            </a:lvl8pPr>
            <a:lvl9pPr marL="4389257" lvl="8" indent="-345451" rtl="0">
              <a:spcBef>
                <a:spcPts val="0"/>
              </a:spcBef>
              <a:spcAft>
                <a:spcPts val="0"/>
              </a:spcAft>
              <a:buSzPts val="1500"/>
              <a:buChar char="■"/>
              <a:defRPr sz="1600"/>
            </a:lvl9pPr>
          </a:lstStyle>
          <a:p>
            <a:endParaRPr/>
          </a:p>
        </p:txBody>
      </p:sp>
      <p:sp>
        <p:nvSpPr>
          <p:cNvPr id="23" name="Google Shape;23;p5"/>
          <p:cNvSpPr txBox="1">
            <a:spLocks noGrp="1"/>
          </p:cNvSpPr>
          <p:nvPr>
            <p:ph type="body" idx="2"/>
          </p:nvPr>
        </p:nvSpPr>
        <p:spPr>
          <a:xfrm>
            <a:off x="6443200" y="1536633"/>
            <a:ext cx="5333120" cy="4555200"/>
          </a:xfrm>
          <a:prstGeom prst="rect">
            <a:avLst/>
          </a:prstGeom>
        </p:spPr>
        <p:txBody>
          <a:bodyPr spcFirstLastPara="1" wrap="square" lIns="111750" tIns="111750" rIns="111750" bIns="111750" anchor="t" anchorCtr="0">
            <a:normAutofit/>
          </a:bodyPr>
          <a:lstStyle>
            <a:lvl1pPr marL="487695" lvl="0" indent="-358998" rtl="0">
              <a:spcBef>
                <a:spcPts val="0"/>
              </a:spcBef>
              <a:spcAft>
                <a:spcPts val="0"/>
              </a:spcAft>
              <a:buSzPts val="1700"/>
              <a:buChar char="●"/>
              <a:defRPr sz="1813"/>
            </a:lvl1pPr>
            <a:lvl2pPr marL="975390" lvl="1" indent="-345451" rtl="0">
              <a:spcBef>
                <a:spcPts val="0"/>
              </a:spcBef>
              <a:spcAft>
                <a:spcPts val="0"/>
              </a:spcAft>
              <a:buSzPts val="1500"/>
              <a:buChar char="○"/>
              <a:defRPr sz="1600"/>
            </a:lvl2pPr>
            <a:lvl3pPr marL="1463086" lvl="2" indent="-345451" rtl="0">
              <a:spcBef>
                <a:spcPts val="0"/>
              </a:spcBef>
              <a:spcAft>
                <a:spcPts val="0"/>
              </a:spcAft>
              <a:buSzPts val="1500"/>
              <a:buChar char="■"/>
              <a:defRPr sz="1600"/>
            </a:lvl3pPr>
            <a:lvl4pPr marL="1950781" lvl="3" indent="-345451" rtl="0">
              <a:spcBef>
                <a:spcPts val="0"/>
              </a:spcBef>
              <a:spcAft>
                <a:spcPts val="0"/>
              </a:spcAft>
              <a:buSzPts val="1500"/>
              <a:buChar char="●"/>
              <a:defRPr sz="1600"/>
            </a:lvl4pPr>
            <a:lvl5pPr marL="2438476" lvl="4" indent="-345451" rtl="0">
              <a:spcBef>
                <a:spcPts val="0"/>
              </a:spcBef>
              <a:spcAft>
                <a:spcPts val="0"/>
              </a:spcAft>
              <a:buSzPts val="1500"/>
              <a:buChar char="○"/>
              <a:defRPr sz="1600"/>
            </a:lvl5pPr>
            <a:lvl6pPr marL="2926171" lvl="5" indent="-345451" rtl="0">
              <a:spcBef>
                <a:spcPts val="0"/>
              </a:spcBef>
              <a:spcAft>
                <a:spcPts val="0"/>
              </a:spcAft>
              <a:buSzPts val="1500"/>
              <a:buChar char="■"/>
              <a:defRPr sz="1600"/>
            </a:lvl6pPr>
            <a:lvl7pPr marL="3413867" lvl="6" indent="-345451" rtl="0">
              <a:spcBef>
                <a:spcPts val="0"/>
              </a:spcBef>
              <a:spcAft>
                <a:spcPts val="0"/>
              </a:spcAft>
              <a:buSzPts val="1500"/>
              <a:buChar char="●"/>
              <a:defRPr sz="1600"/>
            </a:lvl7pPr>
            <a:lvl8pPr marL="3901562" lvl="7" indent="-345451" rtl="0">
              <a:spcBef>
                <a:spcPts val="0"/>
              </a:spcBef>
              <a:spcAft>
                <a:spcPts val="0"/>
              </a:spcAft>
              <a:buSzPts val="1500"/>
              <a:buChar char="○"/>
              <a:defRPr sz="1600"/>
            </a:lvl8pPr>
            <a:lvl9pPr marL="4389257" lvl="8" indent="-345451" rtl="0">
              <a:spcBef>
                <a:spcPts val="0"/>
              </a:spcBef>
              <a:spcAft>
                <a:spcPts val="0"/>
              </a:spcAft>
              <a:buSzPts val="1500"/>
              <a:buChar char="■"/>
              <a:defRPr sz="1600"/>
            </a:lvl9pPr>
          </a:lstStyle>
          <a:p>
            <a:endParaRPr/>
          </a:p>
        </p:txBody>
      </p:sp>
      <p:sp>
        <p:nvSpPr>
          <p:cNvPr id="24" name="Google Shape;24;p5"/>
          <p:cNvSpPr txBox="1">
            <a:spLocks noGrp="1"/>
          </p:cNvSpPr>
          <p:nvPr>
            <p:ph type="sldNum" idx="12"/>
          </p:nvPr>
        </p:nvSpPr>
        <p:spPr>
          <a:xfrm>
            <a:off x="11296610" y="6217623"/>
            <a:ext cx="731520" cy="524914"/>
          </a:xfrm>
          <a:prstGeom prst="rect">
            <a:avLst/>
          </a:prstGeom>
        </p:spPr>
        <p:txBody>
          <a:bodyPr spcFirstLastPara="1" wrap="square" lIns="111750" tIns="111750" rIns="111750" bIns="11175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492372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15600" y="593367"/>
            <a:ext cx="11360640" cy="763543"/>
          </a:xfrm>
          <a:prstGeom prst="rect">
            <a:avLst/>
          </a:prstGeom>
        </p:spPr>
        <p:txBody>
          <a:bodyPr spcFirstLastPara="1" wrap="square" lIns="111750" tIns="111750" rIns="111750" bIns="111750" anchor="t" anchorCtr="0">
            <a:norm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6"/>
          <p:cNvSpPr txBox="1">
            <a:spLocks noGrp="1"/>
          </p:cNvSpPr>
          <p:nvPr>
            <p:ph type="sldNum" idx="12"/>
          </p:nvPr>
        </p:nvSpPr>
        <p:spPr>
          <a:xfrm>
            <a:off x="11296610" y="6217623"/>
            <a:ext cx="731520" cy="524914"/>
          </a:xfrm>
          <a:prstGeom prst="rect">
            <a:avLst/>
          </a:prstGeom>
        </p:spPr>
        <p:txBody>
          <a:bodyPr spcFirstLastPara="1" wrap="square" lIns="111750" tIns="111750" rIns="111750" bIns="11175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4635213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415600" y="740800"/>
            <a:ext cx="3744000" cy="1007657"/>
          </a:xfrm>
          <a:prstGeom prst="rect">
            <a:avLst/>
          </a:prstGeom>
        </p:spPr>
        <p:txBody>
          <a:bodyPr spcFirstLastPara="1" wrap="square" lIns="111750" tIns="111750" rIns="111750" bIns="111750" anchor="b" anchorCtr="0">
            <a:normAutofit/>
          </a:bodyPr>
          <a:lstStyle>
            <a:lvl1pPr lvl="0" rtl="0">
              <a:spcBef>
                <a:spcPts val="0"/>
              </a:spcBef>
              <a:spcAft>
                <a:spcPts val="0"/>
              </a:spcAft>
              <a:buSzPts val="2900"/>
              <a:buNone/>
              <a:defRPr sz="3093"/>
            </a:lvl1pPr>
            <a:lvl2pPr lvl="1" rtl="0">
              <a:spcBef>
                <a:spcPts val="0"/>
              </a:spcBef>
              <a:spcAft>
                <a:spcPts val="0"/>
              </a:spcAft>
              <a:buSzPts val="2900"/>
              <a:buNone/>
              <a:defRPr sz="3093"/>
            </a:lvl2pPr>
            <a:lvl3pPr lvl="2" rtl="0">
              <a:spcBef>
                <a:spcPts val="0"/>
              </a:spcBef>
              <a:spcAft>
                <a:spcPts val="0"/>
              </a:spcAft>
              <a:buSzPts val="2900"/>
              <a:buNone/>
              <a:defRPr sz="3093"/>
            </a:lvl3pPr>
            <a:lvl4pPr lvl="3" rtl="0">
              <a:spcBef>
                <a:spcPts val="0"/>
              </a:spcBef>
              <a:spcAft>
                <a:spcPts val="0"/>
              </a:spcAft>
              <a:buSzPts val="2900"/>
              <a:buNone/>
              <a:defRPr sz="3093"/>
            </a:lvl4pPr>
            <a:lvl5pPr lvl="4" rtl="0">
              <a:spcBef>
                <a:spcPts val="0"/>
              </a:spcBef>
              <a:spcAft>
                <a:spcPts val="0"/>
              </a:spcAft>
              <a:buSzPts val="2900"/>
              <a:buNone/>
              <a:defRPr sz="3093"/>
            </a:lvl5pPr>
            <a:lvl6pPr lvl="5" rtl="0">
              <a:spcBef>
                <a:spcPts val="0"/>
              </a:spcBef>
              <a:spcAft>
                <a:spcPts val="0"/>
              </a:spcAft>
              <a:buSzPts val="2900"/>
              <a:buNone/>
              <a:defRPr sz="3093"/>
            </a:lvl6pPr>
            <a:lvl7pPr lvl="6" rtl="0">
              <a:spcBef>
                <a:spcPts val="0"/>
              </a:spcBef>
              <a:spcAft>
                <a:spcPts val="0"/>
              </a:spcAft>
              <a:buSzPts val="2900"/>
              <a:buNone/>
              <a:defRPr sz="3093"/>
            </a:lvl7pPr>
            <a:lvl8pPr lvl="7" rtl="0">
              <a:spcBef>
                <a:spcPts val="0"/>
              </a:spcBef>
              <a:spcAft>
                <a:spcPts val="0"/>
              </a:spcAft>
              <a:buSzPts val="2900"/>
              <a:buNone/>
              <a:defRPr sz="3093"/>
            </a:lvl8pPr>
            <a:lvl9pPr lvl="8" rtl="0">
              <a:spcBef>
                <a:spcPts val="0"/>
              </a:spcBef>
              <a:spcAft>
                <a:spcPts val="0"/>
              </a:spcAft>
              <a:buSzPts val="2900"/>
              <a:buNone/>
              <a:defRPr sz="3093"/>
            </a:lvl9pPr>
          </a:lstStyle>
          <a:p>
            <a:endParaRPr/>
          </a:p>
        </p:txBody>
      </p:sp>
      <p:sp>
        <p:nvSpPr>
          <p:cNvPr id="30" name="Google Shape;30;p7"/>
          <p:cNvSpPr txBox="1">
            <a:spLocks noGrp="1"/>
          </p:cNvSpPr>
          <p:nvPr>
            <p:ph type="body" idx="1"/>
          </p:nvPr>
        </p:nvSpPr>
        <p:spPr>
          <a:xfrm>
            <a:off x="415600" y="1852800"/>
            <a:ext cx="3744000" cy="4239086"/>
          </a:xfrm>
          <a:prstGeom prst="rect">
            <a:avLst/>
          </a:prstGeom>
        </p:spPr>
        <p:txBody>
          <a:bodyPr spcFirstLastPara="1" wrap="square" lIns="111750" tIns="111750" rIns="111750" bIns="111750" anchor="t" anchorCtr="0">
            <a:normAutofit/>
          </a:bodyPr>
          <a:lstStyle>
            <a:lvl1pPr marL="487695" lvl="0" indent="-345451" rtl="0">
              <a:spcBef>
                <a:spcPts val="0"/>
              </a:spcBef>
              <a:spcAft>
                <a:spcPts val="0"/>
              </a:spcAft>
              <a:buSzPts val="1500"/>
              <a:buChar char="●"/>
              <a:defRPr sz="1600"/>
            </a:lvl1pPr>
            <a:lvl2pPr marL="975390" lvl="1" indent="-345451" rtl="0">
              <a:spcBef>
                <a:spcPts val="0"/>
              </a:spcBef>
              <a:spcAft>
                <a:spcPts val="0"/>
              </a:spcAft>
              <a:buSzPts val="1500"/>
              <a:buChar char="○"/>
              <a:defRPr sz="1600"/>
            </a:lvl2pPr>
            <a:lvl3pPr marL="1463086" lvl="2" indent="-345451" rtl="0">
              <a:spcBef>
                <a:spcPts val="0"/>
              </a:spcBef>
              <a:spcAft>
                <a:spcPts val="0"/>
              </a:spcAft>
              <a:buSzPts val="1500"/>
              <a:buChar char="■"/>
              <a:defRPr sz="1600"/>
            </a:lvl3pPr>
            <a:lvl4pPr marL="1950781" lvl="3" indent="-345451" rtl="0">
              <a:spcBef>
                <a:spcPts val="0"/>
              </a:spcBef>
              <a:spcAft>
                <a:spcPts val="0"/>
              </a:spcAft>
              <a:buSzPts val="1500"/>
              <a:buChar char="●"/>
              <a:defRPr sz="1600"/>
            </a:lvl4pPr>
            <a:lvl5pPr marL="2438476" lvl="4" indent="-345451" rtl="0">
              <a:spcBef>
                <a:spcPts val="0"/>
              </a:spcBef>
              <a:spcAft>
                <a:spcPts val="0"/>
              </a:spcAft>
              <a:buSzPts val="1500"/>
              <a:buChar char="○"/>
              <a:defRPr sz="1600"/>
            </a:lvl5pPr>
            <a:lvl6pPr marL="2926171" lvl="5" indent="-345451" rtl="0">
              <a:spcBef>
                <a:spcPts val="0"/>
              </a:spcBef>
              <a:spcAft>
                <a:spcPts val="0"/>
              </a:spcAft>
              <a:buSzPts val="1500"/>
              <a:buChar char="■"/>
              <a:defRPr sz="1600"/>
            </a:lvl6pPr>
            <a:lvl7pPr marL="3413867" lvl="6" indent="-345451" rtl="0">
              <a:spcBef>
                <a:spcPts val="0"/>
              </a:spcBef>
              <a:spcAft>
                <a:spcPts val="0"/>
              </a:spcAft>
              <a:buSzPts val="1500"/>
              <a:buChar char="●"/>
              <a:defRPr sz="1600"/>
            </a:lvl7pPr>
            <a:lvl8pPr marL="3901562" lvl="7" indent="-345451" rtl="0">
              <a:spcBef>
                <a:spcPts val="0"/>
              </a:spcBef>
              <a:spcAft>
                <a:spcPts val="0"/>
              </a:spcAft>
              <a:buSzPts val="1500"/>
              <a:buChar char="○"/>
              <a:defRPr sz="1600"/>
            </a:lvl8pPr>
            <a:lvl9pPr marL="4389257" lvl="8" indent="-345451" rtl="0">
              <a:spcBef>
                <a:spcPts val="0"/>
              </a:spcBef>
              <a:spcAft>
                <a:spcPts val="0"/>
              </a:spcAft>
              <a:buSzPts val="1500"/>
              <a:buChar char="■"/>
              <a:defRPr sz="1600"/>
            </a:lvl9pPr>
          </a:lstStyle>
          <a:p>
            <a:endParaRPr/>
          </a:p>
        </p:txBody>
      </p:sp>
      <p:sp>
        <p:nvSpPr>
          <p:cNvPr id="31" name="Google Shape;31;p7"/>
          <p:cNvSpPr txBox="1">
            <a:spLocks noGrp="1"/>
          </p:cNvSpPr>
          <p:nvPr>
            <p:ph type="sldNum" idx="12"/>
          </p:nvPr>
        </p:nvSpPr>
        <p:spPr>
          <a:xfrm>
            <a:off x="11296610" y="6217623"/>
            <a:ext cx="731520" cy="524914"/>
          </a:xfrm>
          <a:prstGeom prst="rect">
            <a:avLst/>
          </a:prstGeom>
        </p:spPr>
        <p:txBody>
          <a:bodyPr spcFirstLastPara="1" wrap="square" lIns="111750" tIns="111750" rIns="111750" bIns="11175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628113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653667" y="600200"/>
            <a:ext cx="8490560" cy="5454514"/>
          </a:xfrm>
          <a:prstGeom prst="rect">
            <a:avLst/>
          </a:prstGeom>
        </p:spPr>
        <p:txBody>
          <a:bodyPr spcFirstLastPara="1" wrap="square" lIns="111750" tIns="111750" rIns="111750" bIns="111750" anchor="ctr" anchorCtr="0">
            <a:normAutofit/>
          </a:bodyPr>
          <a:lstStyle>
            <a:lvl1pPr lvl="0" rtl="0">
              <a:spcBef>
                <a:spcPts val="0"/>
              </a:spcBef>
              <a:spcAft>
                <a:spcPts val="0"/>
              </a:spcAft>
              <a:buSzPts val="5900"/>
              <a:buNone/>
              <a:defRPr sz="6294"/>
            </a:lvl1pPr>
            <a:lvl2pPr lvl="1" rtl="0">
              <a:spcBef>
                <a:spcPts val="0"/>
              </a:spcBef>
              <a:spcAft>
                <a:spcPts val="0"/>
              </a:spcAft>
              <a:buSzPts val="5900"/>
              <a:buNone/>
              <a:defRPr sz="6294"/>
            </a:lvl2pPr>
            <a:lvl3pPr lvl="2" rtl="0">
              <a:spcBef>
                <a:spcPts val="0"/>
              </a:spcBef>
              <a:spcAft>
                <a:spcPts val="0"/>
              </a:spcAft>
              <a:buSzPts val="5900"/>
              <a:buNone/>
              <a:defRPr sz="6294"/>
            </a:lvl3pPr>
            <a:lvl4pPr lvl="3" rtl="0">
              <a:spcBef>
                <a:spcPts val="0"/>
              </a:spcBef>
              <a:spcAft>
                <a:spcPts val="0"/>
              </a:spcAft>
              <a:buSzPts val="5900"/>
              <a:buNone/>
              <a:defRPr sz="6294"/>
            </a:lvl4pPr>
            <a:lvl5pPr lvl="4" rtl="0">
              <a:spcBef>
                <a:spcPts val="0"/>
              </a:spcBef>
              <a:spcAft>
                <a:spcPts val="0"/>
              </a:spcAft>
              <a:buSzPts val="5900"/>
              <a:buNone/>
              <a:defRPr sz="6294"/>
            </a:lvl5pPr>
            <a:lvl6pPr lvl="5" rtl="0">
              <a:spcBef>
                <a:spcPts val="0"/>
              </a:spcBef>
              <a:spcAft>
                <a:spcPts val="0"/>
              </a:spcAft>
              <a:buSzPts val="5900"/>
              <a:buNone/>
              <a:defRPr sz="6294"/>
            </a:lvl6pPr>
            <a:lvl7pPr lvl="6" rtl="0">
              <a:spcBef>
                <a:spcPts val="0"/>
              </a:spcBef>
              <a:spcAft>
                <a:spcPts val="0"/>
              </a:spcAft>
              <a:buSzPts val="5900"/>
              <a:buNone/>
              <a:defRPr sz="6294"/>
            </a:lvl7pPr>
            <a:lvl8pPr lvl="7" rtl="0">
              <a:spcBef>
                <a:spcPts val="0"/>
              </a:spcBef>
              <a:spcAft>
                <a:spcPts val="0"/>
              </a:spcAft>
              <a:buSzPts val="5900"/>
              <a:buNone/>
              <a:defRPr sz="6294"/>
            </a:lvl8pPr>
            <a:lvl9pPr lvl="8" rtl="0">
              <a:spcBef>
                <a:spcPts val="0"/>
              </a:spcBef>
              <a:spcAft>
                <a:spcPts val="0"/>
              </a:spcAft>
              <a:buSzPts val="5900"/>
              <a:buNone/>
              <a:defRPr sz="6294"/>
            </a:lvl9pPr>
          </a:lstStyle>
          <a:p>
            <a:endParaRPr/>
          </a:p>
        </p:txBody>
      </p:sp>
      <p:sp>
        <p:nvSpPr>
          <p:cNvPr id="34" name="Google Shape;34;p8"/>
          <p:cNvSpPr txBox="1">
            <a:spLocks noGrp="1"/>
          </p:cNvSpPr>
          <p:nvPr>
            <p:ph type="sldNum" idx="12"/>
          </p:nvPr>
        </p:nvSpPr>
        <p:spPr>
          <a:xfrm>
            <a:off x="11296610" y="6217623"/>
            <a:ext cx="731520" cy="524914"/>
          </a:xfrm>
          <a:prstGeom prst="rect">
            <a:avLst/>
          </a:prstGeom>
        </p:spPr>
        <p:txBody>
          <a:bodyPr spcFirstLastPara="1" wrap="square" lIns="111750" tIns="111750" rIns="111750" bIns="11175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246017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6096000" y="-167"/>
            <a:ext cx="6096000" cy="6857829"/>
          </a:xfrm>
          <a:prstGeom prst="rect">
            <a:avLst/>
          </a:prstGeom>
          <a:solidFill>
            <a:schemeClr val="lt2"/>
          </a:solidFill>
          <a:ln>
            <a:noFill/>
          </a:ln>
        </p:spPr>
        <p:txBody>
          <a:bodyPr spcFirstLastPara="1" wrap="square" lIns="119200" tIns="119200" rIns="119200" bIns="119200" anchor="ctr" anchorCtr="0">
            <a:noAutofit/>
          </a:bodyPr>
          <a:lstStyle/>
          <a:p>
            <a:pPr marL="0" lvl="0" indent="0" algn="l" rtl="0">
              <a:spcBef>
                <a:spcPts val="0"/>
              </a:spcBef>
              <a:spcAft>
                <a:spcPts val="0"/>
              </a:spcAft>
              <a:buNone/>
            </a:pPr>
            <a:endParaRPr sz="1920"/>
          </a:p>
        </p:txBody>
      </p:sp>
      <p:sp>
        <p:nvSpPr>
          <p:cNvPr id="37" name="Google Shape;37;p9"/>
          <p:cNvSpPr txBox="1">
            <a:spLocks noGrp="1"/>
          </p:cNvSpPr>
          <p:nvPr>
            <p:ph type="title"/>
          </p:nvPr>
        </p:nvSpPr>
        <p:spPr>
          <a:xfrm>
            <a:off x="354000" y="1644233"/>
            <a:ext cx="5393600" cy="1976571"/>
          </a:xfrm>
          <a:prstGeom prst="rect">
            <a:avLst/>
          </a:prstGeom>
        </p:spPr>
        <p:txBody>
          <a:bodyPr spcFirstLastPara="1" wrap="square" lIns="111750" tIns="111750" rIns="111750" bIns="111750" anchor="b" anchorCtr="0">
            <a:normAutofit/>
          </a:bodyPr>
          <a:lstStyle>
            <a:lvl1pPr lvl="0" algn="ctr" rtl="0">
              <a:spcBef>
                <a:spcPts val="0"/>
              </a:spcBef>
              <a:spcAft>
                <a:spcPts val="0"/>
              </a:spcAft>
              <a:buSzPts val="5100"/>
              <a:buNone/>
              <a:defRPr sz="5440"/>
            </a:lvl1pPr>
            <a:lvl2pPr lvl="1" algn="ctr" rtl="0">
              <a:spcBef>
                <a:spcPts val="0"/>
              </a:spcBef>
              <a:spcAft>
                <a:spcPts val="0"/>
              </a:spcAft>
              <a:buSzPts val="5100"/>
              <a:buNone/>
              <a:defRPr sz="5440"/>
            </a:lvl2pPr>
            <a:lvl3pPr lvl="2" algn="ctr" rtl="0">
              <a:spcBef>
                <a:spcPts val="0"/>
              </a:spcBef>
              <a:spcAft>
                <a:spcPts val="0"/>
              </a:spcAft>
              <a:buSzPts val="5100"/>
              <a:buNone/>
              <a:defRPr sz="5440"/>
            </a:lvl3pPr>
            <a:lvl4pPr lvl="3" algn="ctr" rtl="0">
              <a:spcBef>
                <a:spcPts val="0"/>
              </a:spcBef>
              <a:spcAft>
                <a:spcPts val="0"/>
              </a:spcAft>
              <a:buSzPts val="5100"/>
              <a:buNone/>
              <a:defRPr sz="5440"/>
            </a:lvl4pPr>
            <a:lvl5pPr lvl="4" algn="ctr" rtl="0">
              <a:spcBef>
                <a:spcPts val="0"/>
              </a:spcBef>
              <a:spcAft>
                <a:spcPts val="0"/>
              </a:spcAft>
              <a:buSzPts val="5100"/>
              <a:buNone/>
              <a:defRPr sz="5440"/>
            </a:lvl5pPr>
            <a:lvl6pPr lvl="5" algn="ctr" rtl="0">
              <a:spcBef>
                <a:spcPts val="0"/>
              </a:spcBef>
              <a:spcAft>
                <a:spcPts val="0"/>
              </a:spcAft>
              <a:buSzPts val="5100"/>
              <a:buNone/>
              <a:defRPr sz="5440"/>
            </a:lvl6pPr>
            <a:lvl7pPr lvl="6" algn="ctr" rtl="0">
              <a:spcBef>
                <a:spcPts val="0"/>
              </a:spcBef>
              <a:spcAft>
                <a:spcPts val="0"/>
              </a:spcAft>
              <a:buSzPts val="5100"/>
              <a:buNone/>
              <a:defRPr sz="5440"/>
            </a:lvl7pPr>
            <a:lvl8pPr lvl="7" algn="ctr" rtl="0">
              <a:spcBef>
                <a:spcPts val="0"/>
              </a:spcBef>
              <a:spcAft>
                <a:spcPts val="0"/>
              </a:spcAft>
              <a:buSzPts val="5100"/>
              <a:buNone/>
              <a:defRPr sz="5440"/>
            </a:lvl8pPr>
            <a:lvl9pPr lvl="8" algn="ctr" rtl="0">
              <a:spcBef>
                <a:spcPts val="0"/>
              </a:spcBef>
              <a:spcAft>
                <a:spcPts val="0"/>
              </a:spcAft>
              <a:buSzPts val="5100"/>
              <a:buNone/>
              <a:defRPr sz="5440"/>
            </a:lvl9pPr>
          </a:lstStyle>
          <a:p>
            <a:endParaRPr/>
          </a:p>
        </p:txBody>
      </p:sp>
      <p:sp>
        <p:nvSpPr>
          <p:cNvPr id="38" name="Google Shape;38;p9"/>
          <p:cNvSpPr txBox="1">
            <a:spLocks noGrp="1"/>
          </p:cNvSpPr>
          <p:nvPr>
            <p:ph type="subTitle" idx="1"/>
          </p:nvPr>
        </p:nvSpPr>
        <p:spPr>
          <a:xfrm>
            <a:off x="354000" y="3737433"/>
            <a:ext cx="5393600" cy="1646743"/>
          </a:xfrm>
          <a:prstGeom prst="rect">
            <a:avLst/>
          </a:prstGeom>
        </p:spPr>
        <p:txBody>
          <a:bodyPr spcFirstLastPara="1" wrap="square" lIns="111750" tIns="111750" rIns="111750" bIns="111750" anchor="t" anchorCtr="0">
            <a:normAutofit/>
          </a:bodyPr>
          <a:lstStyle>
            <a:lvl1pPr lvl="0" algn="ctr" rtl="0">
              <a:lnSpc>
                <a:spcPct val="100000"/>
              </a:lnSpc>
              <a:spcBef>
                <a:spcPts val="0"/>
              </a:spcBef>
              <a:spcAft>
                <a:spcPts val="0"/>
              </a:spcAft>
              <a:buSzPts val="2600"/>
              <a:buNone/>
              <a:defRPr sz="2773"/>
            </a:lvl1pPr>
            <a:lvl2pPr lvl="1" algn="ctr" rtl="0">
              <a:lnSpc>
                <a:spcPct val="100000"/>
              </a:lnSpc>
              <a:spcBef>
                <a:spcPts val="0"/>
              </a:spcBef>
              <a:spcAft>
                <a:spcPts val="0"/>
              </a:spcAft>
              <a:buSzPts val="2600"/>
              <a:buNone/>
              <a:defRPr sz="2773"/>
            </a:lvl2pPr>
            <a:lvl3pPr lvl="2" algn="ctr" rtl="0">
              <a:lnSpc>
                <a:spcPct val="100000"/>
              </a:lnSpc>
              <a:spcBef>
                <a:spcPts val="0"/>
              </a:spcBef>
              <a:spcAft>
                <a:spcPts val="0"/>
              </a:spcAft>
              <a:buSzPts val="2600"/>
              <a:buNone/>
              <a:defRPr sz="2773"/>
            </a:lvl3pPr>
            <a:lvl4pPr lvl="3" algn="ctr" rtl="0">
              <a:lnSpc>
                <a:spcPct val="100000"/>
              </a:lnSpc>
              <a:spcBef>
                <a:spcPts val="0"/>
              </a:spcBef>
              <a:spcAft>
                <a:spcPts val="0"/>
              </a:spcAft>
              <a:buSzPts val="2600"/>
              <a:buNone/>
              <a:defRPr sz="2773"/>
            </a:lvl4pPr>
            <a:lvl5pPr lvl="4" algn="ctr" rtl="0">
              <a:lnSpc>
                <a:spcPct val="100000"/>
              </a:lnSpc>
              <a:spcBef>
                <a:spcPts val="0"/>
              </a:spcBef>
              <a:spcAft>
                <a:spcPts val="0"/>
              </a:spcAft>
              <a:buSzPts val="2600"/>
              <a:buNone/>
              <a:defRPr sz="2773"/>
            </a:lvl5pPr>
            <a:lvl6pPr lvl="5" algn="ctr" rtl="0">
              <a:lnSpc>
                <a:spcPct val="100000"/>
              </a:lnSpc>
              <a:spcBef>
                <a:spcPts val="0"/>
              </a:spcBef>
              <a:spcAft>
                <a:spcPts val="0"/>
              </a:spcAft>
              <a:buSzPts val="2600"/>
              <a:buNone/>
              <a:defRPr sz="2773"/>
            </a:lvl6pPr>
            <a:lvl7pPr lvl="6" algn="ctr" rtl="0">
              <a:lnSpc>
                <a:spcPct val="100000"/>
              </a:lnSpc>
              <a:spcBef>
                <a:spcPts val="0"/>
              </a:spcBef>
              <a:spcAft>
                <a:spcPts val="0"/>
              </a:spcAft>
              <a:buSzPts val="2600"/>
              <a:buNone/>
              <a:defRPr sz="2773"/>
            </a:lvl7pPr>
            <a:lvl8pPr lvl="7" algn="ctr" rtl="0">
              <a:lnSpc>
                <a:spcPct val="100000"/>
              </a:lnSpc>
              <a:spcBef>
                <a:spcPts val="0"/>
              </a:spcBef>
              <a:spcAft>
                <a:spcPts val="0"/>
              </a:spcAft>
              <a:buSzPts val="2600"/>
              <a:buNone/>
              <a:defRPr sz="2773"/>
            </a:lvl8pPr>
            <a:lvl9pPr lvl="8" algn="ctr" rtl="0">
              <a:lnSpc>
                <a:spcPct val="100000"/>
              </a:lnSpc>
              <a:spcBef>
                <a:spcPts val="0"/>
              </a:spcBef>
              <a:spcAft>
                <a:spcPts val="0"/>
              </a:spcAft>
              <a:buSzPts val="2600"/>
              <a:buNone/>
              <a:defRPr sz="2773"/>
            </a:lvl9pPr>
          </a:lstStyle>
          <a:p>
            <a:endParaRPr/>
          </a:p>
        </p:txBody>
      </p:sp>
      <p:sp>
        <p:nvSpPr>
          <p:cNvPr id="39" name="Google Shape;39;p9"/>
          <p:cNvSpPr txBox="1">
            <a:spLocks noGrp="1"/>
          </p:cNvSpPr>
          <p:nvPr>
            <p:ph type="body" idx="2"/>
          </p:nvPr>
        </p:nvSpPr>
        <p:spPr>
          <a:xfrm>
            <a:off x="6586000" y="965433"/>
            <a:ext cx="5116160" cy="4926857"/>
          </a:xfrm>
          <a:prstGeom prst="rect">
            <a:avLst/>
          </a:prstGeom>
        </p:spPr>
        <p:txBody>
          <a:bodyPr spcFirstLastPara="1" wrap="square" lIns="111750" tIns="111750" rIns="111750" bIns="111750" anchor="ctr" anchorCtr="0">
            <a:normAutofit/>
          </a:bodyPr>
          <a:lstStyle>
            <a:lvl1pPr marL="487695" lvl="0" indent="-392866" rtl="0">
              <a:spcBef>
                <a:spcPts val="0"/>
              </a:spcBef>
              <a:spcAft>
                <a:spcPts val="0"/>
              </a:spcAft>
              <a:buSzPts val="2200"/>
              <a:buChar char="●"/>
              <a:defRPr/>
            </a:lvl1pPr>
            <a:lvl2pPr marL="975390" lvl="1" indent="-358998" rtl="0">
              <a:spcBef>
                <a:spcPts val="0"/>
              </a:spcBef>
              <a:spcAft>
                <a:spcPts val="0"/>
              </a:spcAft>
              <a:buSzPts val="1700"/>
              <a:buChar char="○"/>
              <a:defRPr/>
            </a:lvl2pPr>
            <a:lvl3pPr marL="1463086" lvl="2" indent="-358998" rtl="0">
              <a:spcBef>
                <a:spcPts val="0"/>
              </a:spcBef>
              <a:spcAft>
                <a:spcPts val="0"/>
              </a:spcAft>
              <a:buSzPts val="1700"/>
              <a:buChar char="■"/>
              <a:defRPr/>
            </a:lvl3pPr>
            <a:lvl4pPr marL="1950781" lvl="3" indent="-358998" rtl="0">
              <a:spcBef>
                <a:spcPts val="0"/>
              </a:spcBef>
              <a:spcAft>
                <a:spcPts val="0"/>
              </a:spcAft>
              <a:buSzPts val="1700"/>
              <a:buChar char="●"/>
              <a:defRPr/>
            </a:lvl4pPr>
            <a:lvl5pPr marL="2438476" lvl="4" indent="-358998" rtl="0">
              <a:spcBef>
                <a:spcPts val="0"/>
              </a:spcBef>
              <a:spcAft>
                <a:spcPts val="0"/>
              </a:spcAft>
              <a:buSzPts val="1700"/>
              <a:buChar char="○"/>
              <a:defRPr/>
            </a:lvl5pPr>
            <a:lvl6pPr marL="2926171" lvl="5" indent="-358998" rtl="0">
              <a:spcBef>
                <a:spcPts val="0"/>
              </a:spcBef>
              <a:spcAft>
                <a:spcPts val="0"/>
              </a:spcAft>
              <a:buSzPts val="1700"/>
              <a:buChar char="■"/>
              <a:defRPr/>
            </a:lvl6pPr>
            <a:lvl7pPr marL="3413867" lvl="6" indent="-358998" rtl="0">
              <a:spcBef>
                <a:spcPts val="0"/>
              </a:spcBef>
              <a:spcAft>
                <a:spcPts val="0"/>
              </a:spcAft>
              <a:buSzPts val="1700"/>
              <a:buChar char="●"/>
              <a:defRPr/>
            </a:lvl7pPr>
            <a:lvl8pPr marL="3901562" lvl="7" indent="-358998" rtl="0">
              <a:spcBef>
                <a:spcPts val="0"/>
              </a:spcBef>
              <a:spcAft>
                <a:spcPts val="0"/>
              </a:spcAft>
              <a:buSzPts val="1700"/>
              <a:buChar char="○"/>
              <a:defRPr/>
            </a:lvl8pPr>
            <a:lvl9pPr marL="4389257" lvl="8" indent="-358998" rtl="0">
              <a:spcBef>
                <a:spcPts val="0"/>
              </a:spcBef>
              <a:spcAft>
                <a:spcPts val="0"/>
              </a:spcAft>
              <a:buSzPts val="1700"/>
              <a:buChar char="■"/>
              <a:defRPr/>
            </a:lvl9pPr>
          </a:lstStyle>
          <a:p>
            <a:endParaRPr/>
          </a:p>
        </p:txBody>
      </p:sp>
      <p:sp>
        <p:nvSpPr>
          <p:cNvPr id="40" name="Google Shape;40;p9"/>
          <p:cNvSpPr txBox="1">
            <a:spLocks noGrp="1"/>
          </p:cNvSpPr>
          <p:nvPr>
            <p:ph type="sldNum" idx="12"/>
          </p:nvPr>
        </p:nvSpPr>
        <p:spPr>
          <a:xfrm>
            <a:off x="11296610" y="6217623"/>
            <a:ext cx="731520" cy="524914"/>
          </a:xfrm>
          <a:prstGeom prst="rect">
            <a:avLst/>
          </a:prstGeom>
        </p:spPr>
        <p:txBody>
          <a:bodyPr spcFirstLastPara="1" wrap="square" lIns="111750" tIns="111750" rIns="111750" bIns="11175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28251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75FA9-7094-7486-A5E0-40CE298F98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855DA7-35D8-9076-34D1-EE445043B9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FB0912-EAE9-B0E9-8938-B00F70C8059D}"/>
              </a:ext>
            </a:extLst>
          </p:cNvPr>
          <p:cNvSpPr>
            <a:spLocks noGrp="1"/>
          </p:cNvSpPr>
          <p:nvPr>
            <p:ph type="dt" sz="half" idx="10"/>
          </p:nvPr>
        </p:nvSpPr>
        <p:spPr/>
        <p:txBody>
          <a:bodyPr/>
          <a:lstStyle/>
          <a:p>
            <a:fld id="{65475E2F-A7E9-46FE-9317-48D058C29803}" type="datetime1">
              <a:rPr lang="en-US" smtClean="0"/>
              <a:t>9/12/23</a:t>
            </a:fld>
            <a:endParaRPr lang="en-US"/>
          </a:p>
        </p:txBody>
      </p:sp>
      <p:sp>
        <p:nvSpPr>
          <p:cNvPr id="5" name="Footer Placeholder 4">
            <a:extLst>
              <a:ext uri="{FF2B5EF4-FFF2-40B4-BE49-F238E27FC236}">
                <a16:creationId xmlns:a16="http://schemas.microsoft.com/office/drawing/2014/main" id="{E59D33EF-5AAF-A932-FCDD-06CDE0431D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D78F89-DD01-62E3-FC9D-84F689ABAB01}"/>
              </a:ext>
            </a:extLst>
          </p:cNvPr>
          <p:cNvSpPr>
            <a:spLocks noGrp="1"/>
          </p:cNvSpPr>
          <p:nvPr>
            <p:ph type="sldNum" sz="quarter" idx="12"/>
          </p:nvPr>
        </p:nvSpPr>
        <p:spPr/>
        <p:txBody>
          <a:bodyPr/>
          <a:lstStyle/>
          <a:p>
            <a:fld id="{8EC36265-6A26-644F-B771-78C9624224E5}" type="slidenum">
              <a:rPr lang="en-US" smtClean="0"/>
              <a:t>‹#›</a:t>
            </a:fld>
            <a:endParaRPr lang="en-US"/>
          </a:p>
        </p:txBody>
      </p:sp>
    </p:spTree>
    <p:extLst>
      <p:ext uri="{BB962C8B-B14F-4D97-AF65-F5344CB8AC3E}">
        <p14:creationId xmlns:p14="http://schemas.microsoft.com/office/powerpoint/2010/main" val="39555506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415600" y="5640767"/>
            <a:ext cx="7998400" cy="806743"/>
          </a:xfrm>
          <a:prstGeom prst="rect">
            <a:avLst/>
          </a:prstGeom>
        </p:spPr>
        <p:txBody>
          <a:bodyPr spcFirstLastPara="1" wrap="square" lIns="111750" tIns="111750" rIns="111750" bIns="111750" anchor="ctr" anchorCtr="0">
            <a:normAutofit/>
          </a:bodyPr>
          <a:lstStyle>
            <a:lvl1pPr marL="487695" lvl="0" indent="-243848" rtl="0">
              <a:lnSpc>
                <a:spcPct val="100000"/>
              </a:lnSpc>
              <a:spcBef>
                <a:spcPts val="0"/>
              </a:spcBef>
              <a:spcAft>
                <a:spcPts val="0"/>
              </a:spcAft>
              <a:buSzPts val="2200"/>
              <a:buNone/>
              <a:defRPr/>
            </a:lvl1pPr>
          </a:lstStyle>
          <a:p>
            <a:endParaRPr/>
          </a:p>
        </p:txBody>
      </p:sp>
      <p:sp>
        <p:nvSpPr>
          <p:cNvPr id="43" name="Google Shape;43;p10"/>
          <p:cNvSpPr txBox="1">
            <a:spLocks noGrp="1"/>
          </p:cNvSpPr>
          <p:nvPr>
            <p:ph type="sldNum" idx="12"/>
          </p:nvPr>
        </p:nvSpPr>
        <p:spPr>
          <a:xfrm>
            <a:off x="11296610" y="6217623"/>
            <a:ext cx="731520" cy="524914"/>
          </a:xfrm>
          <a:prstGeom prst="rect">
            <a:avLst/>
          </a:prstGeom>
        </p:spPr>
        <p:txBody>
          <a:bodyPr spcFirstLastPara="1" wrap="square" lIns="111750" tIns="111750" rIns="111750" bIns="11175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284548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415600" y="1474833"/>
            <a:ext cx="11360640" cy="2618057"/>
          </a:xfrm>
          <a:prstGeom prst="rect">
            <a:avLst/>
          </a:prstGeom>
        </p:spPr>
        <p:txBody>
          <a:bodyPr spcFirstLastPara="1" wrap="square" lIns="111750" tIns="111750" rIns="111750" bIns="111750" anchor="b" anchorCtr="0">
            <a:normAutofit/>
          </a:bodyPr>
          <a:lstStyle>
            <a:lvl1pPr lvl="0" algn="ctr" rtl="0">
              <a:spcBef>
                <a:spcPts val="0"/>
              </a:spcBef>
              <a:spcAft>
                <a:spcPts val="0"/>
              </a:spcAft>
              <a:buSzPts val="14700"/>
              <a:buNone/>
              <a:defRPr sz="15680"/>
            </a:lvl1pPr>
            <a:lvl2pPr lvl="1" algn="ctr" rtl="0">
              <a:spcBef>
                <a:spcPts val="0"/>
              </a:spcBef>
              <a:spcAft>
                <a:spcPts val="0"/>
              </a:spcAft>
              <a:buSzPts val="14700"/>
              <a:buNone/>
              <a:defRPr sz="15680"/>
            </a:lvl2pPr>
            <a:lvl3pPr lvl="2" algn="ctr" rtl="0">
              <a:spcBef>
                <a:spcPts val="0"/>
              </a:spcBef>
              <a:spcAft>
                <a:spcPts val="0"/>
              </a:spcAft>
              <a:buSzPts val="14700"/>
              <a:buNone/>
              <a:defRPr sz="15680"/>
            </a:lvl3pPr>
            <a:lvl4pPr lvl="3" algn="ctr" rtl="0">
              <a:spcBef>
                <a:spcPts val="0"/>
              </a:spcBef>
              <a:spcAft>
                <a:spcPts val="0"/>
              </a:spcAft>
              <a:buSzPts val="14700"/>
              <a:buNone/>
              <a:defRPr sz="15680"/>
            </a:lvl4pPr>
            <a:lvl5pPr lvl="4" algn="ctr" rtl="0">
              <a:spcBef>
                <a:spcPts val="0"/>
              </a:spcBef>
              <a:spcAft>
                <a:spcPts val="0"/>
              </a:spcAft>
              <a:buSzPts val="14700"/>
              <a:buNone/>
              <a:defRPr sz="15680"/>
            </a:lvl5pPr>
            <a:lvl6pPr lvl="5" algn="ctr" rtl="0">
              <a:spcBef>
                <a:spcPts val="0"/>
              </a:spcBef>
              <a:spcAft>
                <a:spcPts val="0"/>
              </a:spcAft>
              <a:buSzPts val="14700"/>
              <a:buNone/>
              <a:defRPr sz="15680"/>
            </a:lvl6pPr>
            <a:lvl7pPr lvl="6" algn="ctr" rtl="0">
              <a:spcBef>
                <a:spcPts val="0"/>
              </a:spcBef>
              <a:spcAft>
                <a:spcPts val="0"/>
              </a:spcAft>
              <a:buSzPts val="14700"/>
              <a:buNone/>
              <a:defRPr sz="15680"/>
            </a:lvl7pPr>
            <a:lvl8pPr lvl="7" algn="ctr" rtl="0">
              <a:spcBef>
                <a:spcPts val="0"/>
              </a:spcBef>
              <a:spcAft>
                <a:spcPts val="0"/>
              </a:spcAft>
              <a:buSzPts val="14700"/>
              <a:buNone/>
              <a:defRPr sz="15680"/>
            </a:lvl8pPr>
            <a:lvl9pPr lvl="8" algn="ctr" rtl="0">
              <a:spcBef>
                <a:spcPts val="0"/>
              </a:spcBef>
              <a:spcAft>
                <a:spcPts val="0"/>
              </a:spcAft>
              <a:buSzPts val="14700"/>
              <a:buNone/>
              <a:defRPr sz="15680"/>
            </a:lvl9pPr>
          </a:lstStyle>
          <a:p>
            <a:r>
              <a:t>xx%</a:t>
            </a:r>
          </a:p>
        </p:txBody>
      </p:sp>
      <p:sp>
        <p:nvSpPr>
          <p:cNvPr id="46" name="Google Shape;46;p11"/>
          <p:cNvSpPr txBox="1">
            <a:spLocks noGrp="1"/>
          </p:cNvSpPr>
          <p:nvPr>
            <p:ph type="body" idx="1"/>
          </p:nvPr>
        </p:nvSpPr>
        <p:spPr>
          <a:xfrm>
            <a:off x="415600" y="4202967"/>
            <a:ext cx="11360640" cy="1734514"/>
          </a:xfrm>
          <a:prstGeom prst="rect">
            <a:avLst/>
          </a:prstGeom>
        </p:spPr>
        <p:txBody>
          <a:bodyPr spcFirstLastPara="1" wrap="square" lIns="111750" tIns="111750" rIns="111750" bIns="111750" anchor="t" anchorCtr="0">
            <a:normAutofit/>
          </a:bodyPr>
          <a:lstStyle>
            <a:lvl1pPr marL="487695" lvl="0" indent="-392866" algn="ctr" rtl="0">
              <a:spcBef>
                <a:spcPts val="0"/>
              </a:spcBef>
              <a:spcAft>
                <a:spcPts val="0"/>
              </a:spcAft>
              <a:buSzPts val="2200"/>
              <a:buChar char="●"/>
              <a:defRPr/>
            </a:lvl1pPr>
            <a:lvl2pPr marL="975390" lvl="1" indent="-358998" algn="ctr" rtl="0">
              <a:spcBef>
                <a:spcPts val="0"/>
              </a:spcBef>
              <a:spcAft>
                <a:spcPts val="0"/>
              </a:spcAft>
              <a:buSzPts val="1700"/>
              <a:buChar char="○"/>
              <a:defRPr/>
            </a:lvl2pPr>
            <a:lvl3pPr marL="1463086" lvl="2" indent="-358998" algn="ctr" rtl="0">
              <a:spcBef>
                <a:spcPts val="0"/>
              </a:spcBef>
              <a:spcAft>
                <a:spcPts val="0"/>
              </a:spcAft>
              <a:buSzPts val="1700"/>
              <a:buChar char="■"/>
              <a:defRPr/>
            </a:lvl3pPr>
            <a:lvl4pPr marL="1950781" lvl="3" indent="-358998" algn="ctr" rtl="0">
              <a:spcBef>
                <a:spcPts val="0"/>
              </a:spcBef>
              <a:spcAft>
                <a:spcPts val="0"/>
              </a:spcAft>
              <a:buSzPts val="1700"/>
              <a:buChar char="●"/>
              <a:defRPr/>
            </a:lvl4pPr>
            <a:lvl5pPr marL="2438476" lvl="4" indent="-358998" algn="ctr" rtl="0">
              <a:spcBef>
                <a:spcPts val="0"/>
              </a:spcBef>
              <a:spcAft>
                <a:spcPts val="0"/>
              </a:spcAft>
              <a:buSzPts val="1700"/>
              <a:buChar char="○"/>
              <a:defRPr/>
            </a:lvl5pPr>
            <a:lvl6pPr marL="2926171" lvl="5" indent="-358998" algn="ctr" rtl="0">
              <a:spcBef>
                <a:spcPts val="0"/>
              </a:spcBef>
              <a:spcAft>
                <a:spcPts val="0"/>
              </a:spcAft>
              <a:buSzPts val="1700"/>
              <a:buChar char="■"/>
              <a:defRPr/>
            </a:lvl6pPr>
            <a:lvl7pPr marL="3413867" lvl="6" indent="-358998" algn="ctr" rtl="0">
              <a:spcBef>
                <a:spcPts val="0"/>
              </a:spcBef>
              <a:spcAft>
                <a:spcPts val="0"/>
              </a:spcAft>
              <a:buSzPts val="1700"/>
              <a:buChar char="●"/>
              <a:defRPr/>
            </a:lvl7pPr>
            <a:lvl8pPr marL="3901562" lvl="7" indent="-358998" algn="ctr" rtl="0">
              <a:spcBef>
                <a:spcPts val="0"/>
              </a:spcBef>
              <a:spcAft>
                <a:spcPts val="0"/>
              </a:spcAft>
              <a:buSzPts val="1700"/>
              <a:buChar char="○"/>
              <a:defRPr/>
            </a:lvl8pPr>
            <a:lvl9pPr marL="4389257" lvl="8" indent="-358998" algn="ctr" rtl="0">
              <a:spcBef>
                <a:spcPts val="0"/>
              </a:spcBef>
              <a:spcAft>
                <a:spcPts val="0"/>
              </a:spcAft>
              <a:buSzPts val="1700"/>
              <a:buChar char="■"/>
              <a:defRPr/>
            </a:lvl9pPr>
          </a:lstStyle>
          <a:p>
            <a:endParaRPr/>
          </a:p>
        </p:txBody>
      </p:sp>
      <p:sp>
        <p:nvSpPr>
          <p:cNvPr id="47" name="Google Shape;47;p11"/>
          <p:cNvSpPr txBox="1">
            <a:spLocks noGrp="1"/>
          </p:cNvSpPr>
          <p:nvPr>
            <p:ph type="sldNum" idx="12"/>
          </p:nvPr>
        </p:nvSpPr>
        <p:spPr>
          <a:xfrm>
            <a:off x="11296610" y="6217623"/>
            <a:ext cx="731520" cy="524914"/>
          </a:xfrm>
          <a:prstGeom prst="rect">
            <a:avLst/>
          </a:prstGeom>
        </p:spPr>
        <p:txBody>
          <a:bodyPr spcFirstLastPara="1" wrap="square" lIns="111750" tIns="111750" rIns="111750" bIns="11175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261474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1296610" y="6217623"/>
            <a:ext cx="731520" cy="524914"/>
          </a:xfrm>
          <a:prstGeom prst="rect">
            <a:avLst/>
          </a:prstGeom>
        </p:spPr>
        <p:txBody>
          <a:bodyPr spcFirstLastPara="1" wrap="square" lIns="111750" tIns="111750" rIns="111750" bIns="11175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291086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FF312-9185-997A-9674-EE205B8AD3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3FB77F-2B3C-DF7D-4F74-7978AD21EB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12920FE-9F64-7B9E-0EED-C14BFD32FFF5}"/>
              </a:ext>
            </a:extLst>
          </p:cNvPr>
          <p:cNvSpPr>
            <a:spLocks noGrp="1"/>
          </p:cNvSpPr>
          <p:nvPr>
            <p:ph type="dt" sz="half" idx="10"/>
          </p:nvPr>
        </p:nvSpPr>
        <p:spPr/>
        <p:txBody>
          <a:bodyPr/>
          <a:lstStyle/>
          <a:p>
            <a:fld id="{142B41CA-3CCD-431D-B1E4-BC3FF0DE2041}" type="datetime1">
              <a:rPr lang="en-US" smtClean="0"/>
              <a:t>9/12/23</a:t>
            </a:fld>
            <a:endParaRPr lang="en-US"/>
          </a:p>
        </p:txBody>
      </p:sp>
      <p:sp>
        <p:nvSpPr>
          <p:cNvPr id="5" name="Footer Placeholder 4">
            <a:extLst>
              <a:ext uri="{FF2B5EF4-FFF2-40B4-BE49-F238E27FC236}">
                <a16:creationId xmlns:a16="http://schemas.microsoft.com/office/drawing/2014/main" id="{02167E0F-3755-9791-990A-95A918D68F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B2E53E-7753-74DF-1A3A-4647A150BFEC}"/>
              </a:ext>
            </a:extLst>
          </p:cNvPr>
          <p:cNvSpPr>
            <a:spLocks noGrp="1"/>
          </p:cNvSpPr>
          <p:nvPr>
            <p:ph type="sldNum" sz="quarter" idx="12"/>
          </p:nvPr>
        </p:nvSpPr>
        <p:spPr/>
        <p:txBody>
          <a:bodyPr/>
          <a:lstStyle/>
          <a:p>
            <a:fld id="{8EC36265-6A26-644F-B771-78C9624224E5}" type="slidenum">
              <a:rPr lang="en-US" smtClean="0"/>
              <a:t>‹#›</a:t>
            </a:fld>
            <a:endParaRPr lang="en-US"/>
          </a:p>
        </p:txBody>
      </p:sp>
    </p:spTree>
    <p:extLst>
      <p:ext uri="{BB962C8B-B14F-4D97-AF65-F5344CB8AC3E}">
        <p14:creationId xmlns:p14="http://schemas.microsoft.com/office/powerpoint/2010/main" val="2132683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C73AE-E989-8AED-B260-0F6BEB6844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861713-D653-2EC0-06EC-E67EF33EBA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5402C2-DEE0-F129-34C9-EFAAD99BA5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0C1CDA1-979A-8017-16A0-009C290C841F}"/>
              </a:ext>
            </a:extLst>
          </p:cNvPr>
          <p:cNvSpPr>
            <a:spLocks noGrp="1"/>
          </p:cNvSpPr>
          <p:nvPr>
            <p:ph type="dt" sz="half" idx="10"/>
          </p:nvPr>
        </p:nvSpPr>
        <p:spPr/>
        <p:txBody>
          <a:bodyPr/>
          <a:lstStyle/>
          <a:p>
            <a:fld id="{D1511A05-1A8A-4A56-B174-7D1447B48823}" type="datetime1">
              <a:rPr lang="en-US" smtClean="0"/>
              <a:t>9/12/23</a:t>
            </a:fld>
            <a:endParaRPr lang="en-US"/>
          </a:p>
        </p:txBody>
      </p:sp>
      <p:sp>
        <p:nvSpPr>
          <p:cNvPr id="6" name="Footer Placeholder 5">
            <a:extLst>
              <a:ext uri="{FF2B5EF4-FFF2-40B4-BE49-F238E27FC236}">
                <a16:creationId xmlns:a16="http://schemas.microsoft.com/office/drawing/2014/main" id="{55F12CFC-A8A0-BE86-8BC7-AE612A2707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011194-AD6F-161D-D720-AAD850E7E2BD}"/>
              </a:ext>
            </a:extLst>
          </p:cNvPr>
          <p:cNvSpPr>
            <a:spLocks noGrp="1"/>
          </p:cNvSpPr>
          <p:nvPr>
            <p:ph type="sldNum" sz="quarter" idx="12"/>
          </p:nvPr>
        </p:nvSpPr>
        <p:spPr/>
        <p:txBody>
          <a:bodyPr/>
          <a:lstStyle/>
          <a:p>
            <a:fld id="{8EC36265-6A26-644F-B771-78C9624224E5}" type="slidenum">
              <a:rPr lang="en-US" smtClean="0"/>
              <a:t>‹#›</a:t>
            </a:fld>
            <a:endParaRPr lang="en-US"/>
          </a:p>
        </p:txBody>
      </p:sp>
    </p:spTree>
    <p:extLst>
      <p:ext uri="{BB962C8B-B14F-4D97-AF65-F5344CB8AC3E}">
        <p14:creationId xmlns:p14="http://schemas.microsoft.com/office/powerpoint/2010/main" val="13527625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0B8B7-BC76-E7F8-C852-C2316880B49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D5882E0-E854-E719-404F-B7E3AFC948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B82E66-72EC-C7B3-3735-5A512EA55A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A378ABB-F5C9-76E3-FF4A-D4DBD4EC4E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0854A1-E0B0-8F1B-D99A-823DFE63D22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257B1F9-EBE5-8CDA-5048-1D7D5F028066}"/>
              </a:ext>
            </a:extLst>
          </p:cNvPr>
          <p:cNvSpPr>
            <a:spLocks noGrp="1"/>
          </p:cNvSpPr>
          <p:nvPr>
            <p:ph type="dt" sz="half" idx="10"/>
          </p:nvPr>
        </p:nvSpPr>
        <p:spPr/>
        <p:txBody>
          <a:bodyPr/>
          <a:lstStyle/>
          <a:p>
            <a:fld id="{09BA6DDA-CCB2-450C-8D86-AB7C80F520DF}" type="datetime1">
              <a:rPr lang="en-US" smtClean="0"/>
              <a:t>9/12/23</a:t>
            </a:fld>
            <a:endParaRPr lang="en-US"/>
          </a:p>
        </p:txBody>
      </p:sp>
      <p:sp>
        <p:nvSpPr>
          <p:cNvPr id="8" name="Footer Placeholder 7">
            <a:extLst>
              <a:ext uri="{FF2B5EF4-FFF2-40B4-BE49-F238E27FC236}">
                <a16:creationId xmlns:a16="http://schemas.microsoft.com/office/drawing/2014/main" id="{3E20E153-5D78-9378-7849-BC353DCE07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672AF5A-0505-5D49-E1F6-BB49A44AE188}"/>
              </a:ext>
            </a:extLst>
          </p:cNvPr>
          <p:cNvSpPr>
            <a:spLocks noGrp="1"/>
          </p:cNvSpPr>
          <p:nvPr>
            <p:ph type="sldNum" sz="quarter" idx="12"/>
          </p:nvPr>
        </p:nvSpPr>
        <p:spPr/>
        <p:txBody>
          <a:bodyPr/>
          <a:lstStyle/>
          <a:p>
            <a:fld id="{8EC36265-6A26-644F-B771-78C9624224E5}" type="slidenum">
              <a:rPr lang="en-US" smtClean="0"/>
              <a:t>‹#›</a:t>
            </a:fld>
            <a:endParaRPr lang="en-US"/>
          </a:p>
        </p:txBody>
      </p:sp>
    </p:spTree>
    <p:extLst>
      <p:ext uri="{BB962C8B-B14F-4D97-AF65-F5344CB8AC3E}">
        <p14:creationId xmlns:p14="http://schemas.microsoft.com/office/powerpoint/2010/main" val="140091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CF94D-307D-AEC2-98F9-406BF6DFFD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340185F-AD13-E99D-16E4-1A2369E452D9}"/>
              </a:ext>
            </a:extLst>
          </p:cNvPr>
          <p:cNvSpPr>
            <a:spLocks noGrp="1"/>
          </p:cNvSpPr>
          <p:nvPr>
            <p:ph type="dt" sz="half" idx="10"/>
          </p:nvPr>
        </p:nvSpPr>
        <p:spPr/>
        <p:txBody>
          <a:bodyPr/>
          <a:lstStyle/>
          <a:p>
            <a:fld id="{6B88EA8B-9509-44B5-B492-55FC4E5FF88D}" type="datetime1">
              <a:rPr lang="en-US" smtClean="0"/>
              <a:t>9/12/23</a:t>
            </a:fld>
            <a:endParaRPr lang="en-US"/>
          </a:p>
        </p:txBody>
      </p:sp>
      <p:sp>
        <p:nvSpPr>
          <p:cNvPr id="4" name="Footer Placeholder 3">
            <a:extLst>
              <a:ext uri="{FF2B5EF4-FFF2-40B4-BE49-F238E27FC236}">
                <a16:creationId xmlns:a16="http://schemas.microsoft.com/office/drawing/2014/main" id="{81044846-27CF-526A-C3A1-2A88F9B69D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8F4414-1E44-37D5-BA53-C473F4390679}"/>
              </a:ext>
            </a:extLst>
          </p:cNvPr>
          <p:cNvSpPr>
            <a:spLocks noGrp="1"/>
          </p:cNvSpPr>
          <p:nvPr>
            <p:ph type="sldNum" sz="quarter" idx="12"/>
          </p:nvPr>
        </p:nvSpPr>
        <p:spPr/>
        <p:txBody>
          <a:bodyPr/>
          <a:lstStyle/>
          <a:p>
            <a:fld id="{8EC36265-6A26-644F-B771-78C9624224E5}" type="slidenum">
              <a:rPr lang="en-US" smtClean="0"/>
              <a:t>‹#›</a:t>
            </a:fld>
            <a:endParaRPr lang="en-US"/>
          </a:p>
        </p:txBody>
      </p:sp>
    </p:spTree>
    <p:extLst>
      <p:ext uri="{BB962C8B-B14F-4D97-AF65-F5344CB8AC3E}">
        <p14:creationId xmlns:p14="http://schemas.microsoft.com/office/powerpoint/2010/main" val="6455666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FB9ED6-172A-D805-24B4-3D203F38B3BD}"/>
              </a:ext>
            </a:extLst>
          </p:cNvPr>
          <p:cNvSpPr>
            <a:spLocks noGrp="1"/>
          </p:cNvSpPr>
          <p:nvPr>
            <p:ph type="dt" sz="half" idx="10"/>
          </p:nvPr>
        </p:nvSpPr>
        <p:spPr/>
        <p:txBody>
          <a:bodyPr/>
          <a:lstStyle/>
          <a:p>
            <a:fld id="{C79BCB95-9A77-438E-9145-27E467F40564}" type="datetime1">
              <a:rPr lang="en-US" smtClean="0"/>
              <a:t>9/12/23</a:t>
            </a:fld>
            <a:endParaRPr lang="en-US"/>
          </a:p>
        </p:txBody>
      </p:sp>
      <p:sp>
        <p:nvSpPr>
          <p:cNvPr id="3" name="Footer Placeholder 2">
            <a:extLst>
              <a:ext uri="{FF2B5EF4-FFF2-40B4-BE49-F238E27FC236}">
                <a16:creationId xmlns:a16="http://schemas.microsoft.com/office/drawing/2014/main" id="{8FE44890-11A8-1658-A8A5-C32CDFF4FB9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49805E-CCAA-BB2A-656F-ED01EB1C5928}"/>
              </a:ext>
            </a:extLst>
          </p:cNvPr>
          <p:cNvSpPr>
            <a:spLocks noGrp="1"/>
          </p:cNvSpPr>
          <p:nvPr>
            <p:ph type="sldNum" sz="quarter" idx="12"/>
          </p:nvPr>
        </p:nvSpPr>
        <p:spPr/>
        <p:txBody>
          <a:bodyPr/>
          <a:lstStyle/>
          <a:p>
            <a:fld id="{8EC36265-6A26-644F-B771-78C9624224E5}" type="slidenum">
              <a:rPr lang="en-US" smtClean="0"/>
              <a:t>‹#›</a:t>
            </a:fld>
            <a:endParaRPr lang="en-US"/>
          </a:p>
        </p:txBody>
      </p:sp>
    </p:spTree>
    <p:extLst>
      <p:ext uri="{BB962C8B-B14F-4D97-AF65-F5344CB8AC3E}">
        <p14:creationId xmlns:p14="http://schemas.microsoft.com/office/powerpoint/2010/main" val="18967674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8E099-EA9D-0AC2-9DC9-EFC483CF52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2647CBC-ACE8-EDE6-7F20-C480B697AAA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7BBE606-FBBD-7C7B-01C0-79A8103513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7AF1A9-BE6C-E2F1-C850-83DEA9B20A59}"/>
              </a:ext>
            </a:extLst>
          </p:cNvPr>
          <p:cNvSpPr>
            <a:spLocks noGrp="1"/>
          </p:cNvSpPr>
          <p:nvPr>
            <p:ph type="dt" sz="half" idx="10"/>
          </p:nvPr>
        </p:nvSpPr>
        <p:spPr/>
        <p:txBody>
          <a:bodyPr/>
          <a:lstStyle/>
          <a:p>
            <a:fld id="{A1412E79-D910-40FA-8AF7-20F7178981E7}" type="datetime1">
              <a:rPr lang="en-US" smtClean="0"/>
              <a:t>9/12/23</a:t>
            </a:fld>
            <a:endParaRPr lang="en-US"/>
          </a:p>
        </p:txBody>
      </p:sp>
      <p:sp>
        <p:nvSpPr>
          <p:cNvPr id="6" name="Footer Placeholder 5">
            <a:extLst>
              <a:ext uri="{FF2B5EF4-FFF2-40B4-BE49-F238E27FC236}">
                <a16:creationId xmlns:a16="http://schemas.microsoft.com/office/drawing/2014/main" id="{F70E976A-EAC1-809A-3DBB-0308C9C85D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879A74-6995-66A2-A1E7-5E114AC1821E}"/>
              </a:ext>
            </a:extLst>
          </p:cNvPr>
          <p:cNvSpPr>
            <a:spLocks noGrp="1"/>
          </p:cNvSpPr>
          <p:nvPr>
            <p:ph type="sldNum" sz="quarter" idx="12"/>
          </p:nvPr>
        </p:nvSpPr>
        <p:spPr/>
        <p:txBody>
          <a:bodyPr/>
          <a:lstStyle/>
          <a:p>
            <a:fld id="{8EC36265-6A26-644F-B771-78C9624224E5}" type="slidenum">
              <a:rPr lang="en-US" smtClean="0"/>
              <a:t>‹#›</a:t>
            </a:fld>
            <a:endParaRPr lang="en-US"/>
          </a:p>
        </p:txBody>
      </p:sp>
    </p:spTree>
    <p:extLst>
      <p:ext uri="{BB962C8B-B14F-4D97-AF65-F5344CB8AC3E}">
        <p14:creationId xmlns:p14="http://schemas.microsoft.com/office/powerpoint/2010/main" val="559498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03465-51FF-39C3-BE13-12EBAF81F8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5F49FA-DC2D-93D4-056C-8D7DC16F18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5FE609-D4B8-F693-C6F2-749E40421C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AF909F-6361-9D49-8FAD-BD2E008389C6}"/>
              </a:ext>
            </a:extLst>
          </p:cNvPr>
          <p:cNvSpPr>
            <a:spLocks noGrp="1"/>
          </p:cNvSpPr>
          <p:nvPr>
            <p:ph type="dt" sz="half" idx="10"/>
          </p:nvPr>
        </p:nvSpPr>
        <p:spPr/>
        <p:txBody>
          <a:bodyPr/>
          <a:lstStyle/>
          <a:p>
            <a:fld id="{DCA556A5-2FA6-4AB2-AB38-F6C54FC2429C}" type="datetime1">
              <a:rPr lang="en-US" smtClean="0"/>
              <a:t>9/12/23</a:t>
            </a:fld>
            <a:endParaRPr lang="en-US"/>
          </a:p>
        </p:txBody>
      </p:sp>
      <p:sp>
        <p:nvSpPr>
          <p:cNvPr id="6" name="Footer Placeholder 5">
            <a:extLst>
              <a:ext uri="{FF2B5EF4-FFF2-40B4-BE49-F238E27FC236}">
                <a16:creationId xmlns:a16="http://schemas.microsoft.com/office/drawing/2014/main" id="{710393DC-8234-5DCA-DD00-97FEBD1E0E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2D8840-2D07-F31E-5087-19EACC6DA072}"/>
              </a:ext>
            </a:extLst>
          </p:cNvPr>
          <p:cNvSpPr>
            <a:spLocks noGrp="1"/>
          </p:cNvSpPr>
          <p:nvPr>
            <p:ph type="sldNum" sz="quarter" idx="12"/>
          </p:nvPr>
        </p:nvSpPr>
        <p:spPr/>
        <p:txBody>
          <a:bodyPr/>
          <a:lstStyle/>
          <a:p>
            <a:fld id="{8EC36265-6A26-644F-B771-78C9624224E5}" type="slidenum">
              <a:rPr lang="en-US" smtClean="0"/>
              <a:t>‹#›</a:t>
            </a:fld>
            <a:endParaRPr lang="en-US"/>
          </a:p>
        </p:txBody>
      </p:sp>
    </p:spTree>
    <p:extLst>
      <p:ext uri="{BB962C8B-B14F-4D97-AF65-F5344CB8AC3E}">
        <p14:creationId xmlns:p14="http://schemas.microsoft.com/office/powerpoint/2010/main" val="1956126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6148BA-24D7-B852-4A48-E8A9B81C8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9647ADD-D6B2-FD5C-CBEC-2E26801EAB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3583C7-F637-E988-6413-FA4DA1175A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0988CF-9330-4B85-94FE-FB9F1CDEFE1C}" type="datetime1">
              <a:rPr lang="en-US" smtClean="0"/>
              <a:t>9/12/23</a:t>
            </a:fld>
            <a:endParaRPr lang="en-US"/>
          </a:p>
        </p:txBody>
      </p:sp>
      <p:sp>
        <p:nvSpPr>
          <p:cNvPr id="5" name="Footer Placeholder 4">
            <a:extLst>
              <a:ext uri="{FF2B5EF4-FFF2-40B4-BE49-F238E27FC236}">
                <a16:creationId xmlns:a16="http://schemas.microsoft.com/office/drawing/2014/main" id="{E9DF64A7-F74A-2EBF-83FE-266445A084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44A8C58-7CBA-032E-6FCC-4EE9D2E665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C36265-6A26-644F-B771-78C9624224E5}" type="slidenum">
              <a:rPr lang="en-US" smtClean="0"/>
              <a:t>‹#›</a:t>
            </a:fld>
            <a:endParaRPr lang="en-US"/>
          </a:p>
        </p:txBody>
      </p:sp>
    </p:spTree>
    <p:extLst>
      <p:ext uri="{BB962C8B-B14F-4D97-AF65-F5344CB8AC3E}">
        <p14:creationId xmlns:p14="http://schemas.microsoft.com/office/powerpoint/2010/main" val="25903519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640" cy="763543"/>
          </a:xfrm>
          <a:prstGeom prst="rect">
            <a:avLst/>
          </a:prstGeom>
          <a:noFill/>
          <a:ln>
            <a:noFill/>
          </a:ln>
        </p:spPr>
        <p:txBody>
          <a:bodyPr spcFirstLastPara="1" wrap="square" lIns="111750" tIns="111750" rIns="111750" bIns="111750" anchor="t" anchorCtr="0">
            <a:normAutofit/>
          </a:bodyPr>
          <a:lstStyle>
            <a:lvl1pPr lvl="0" rtl="0">
              <a:spcBef>
                <a:spcPts val="0"/>
              </a:spcBef>
              <a:spcAft>
                <a:spcPts val="0"/>
              </a:spcAft>
              <a:buClr>
                <a:schemeClr val="dk1"/>
              </a:buClr>
              <a:buSzPts val="3400"/>
              <a:buNone/>
              <a:defRPr sz="3400">
                <a:solidFill>
                  <a:schemeClr val="dk1"/>
                </a:solidFill>
              </a:defRPr>
            </a:lvl1pPr>
            <a:lvl2pPr lvl="1" rtl="0">
              <a:spcBef>
                <a:spcPts val="0"/>
              </a:spcBef>
              <a:spcAft>
                <a:spcPts val="0"/>
              </a:spcAft>
              <a:buClr>
                <a:schemeClr val="dk1"/>
              </a:buClr>
              <a:buSzPts val="3400"/>
              <a:buNone/>
              <a:defRPr sz="3400">
                <a:solidFill>
                  <a:schemeClr val="dk1"/>
                </a:solidFill>
              </a:defRPr>
            </a:lvl2pPr>
            <a:lvl3pPr lvl="2" rtl="0">
              <a:spcBef>
                <a:spcPts val="0"/>
              </a:spcBef>
              <a:spcAft>
                <a:spcPts val="0"/>
              </a:spcAft>
              <a:buClr>
                <a:schemeClr val="dk1"/>
              </a:buClr>
              <a:buSzPts val="3400"/>
              <a:buNone/>
              <a:defRPr sz="3400">
                <a:solidFill>
                  <a:schemeClr val="dk1"/>
                </a:solidFill>
              </a:defRPr>
            </a:lvl3pPr>
            <a:lvl4pPr lvl="3" rtl="0">
              <a:spcBef>
                <a:spcPts val="0"/>
              </a:spcBef>
              <a:spcAft>
                <a:spcPts val="0"/>
              </a:spcAft>
              <a:buClr>
                <a:schemeClr val="dk1"/>
              </a:buClr>
              <a:buSzPts val="3400"/>
              <a:buNone/>
              <a:defRPr sz="3400">
                <a:solidFill>
                  <a:schemeClr val="dk1"/>
                </a:solidFill>
              </a:defRPr>
            </a:lvl4pPr>
            <a:lvl5pPr lvl="4" rtl="0">
              <a:spcBef>
                <a:spcPts val="0"/>
              </a:spcBef>
              <a:spcAft>
                <a:spcPts val="0"/>
              </a:spcAft>
              <a:buClr>
                <a:schemeClr val="dk1"/>
              </a:buClr>
              <a:buSzPts val="3400"/>
              <a:buNone/>
              <a:defRPr sz="3400">
                <a:solidFill>
                  <a:schemeClr val="dk1"/>
                </a:solidFill>
              </a:defRPr>
            </a:lvl5pPr>
            <a:lvl6pPr lvl="5" rtl="0">
              <a:spcBef>
                <a:spcPts val="0"/>
              </a:spcBef>
              <a:spcAft>
                <a:spcPts val="0"/>
              </a:spcAft>
              <a:buClr>
                <a:schemeClr val="dk1"/>
              </a:buClr>
              <a:buSzPts val="3400"/>
              <a:buNone/>
              <a:defRPr sz="3400">
                <a:solidFill>
                  <a:schemeClr val="dk1"/>
                </a:solidFill>
              </a:defRPr>
            </a:lvl6pPr>
            <a:lvl7pPr lvl="6" rtl="0">
              <a:spcBef>
                <a:spcPts val="0"/>
              </a:spcBef>
              <a:spcAft>
                <a:spcPts val="0"/>
              </a:spcAft>
              <a:buClr>
                <a:schemeClr val="dk1"/>
              </a:buClr>
              <a:buSzPts val="3400"/>
              <a:buNone/>
              <a:defRPr sz="3400">
                <a:solidFill>
                  <a:schemeClr val="dk1"/>
                </a:solidFill>
              </a:defRPr>
            </a:lvl7pPr>
            <a:lvl8pPr lvl="7" rtl="0">
              <a:spcBef>
                <a:spcPts val="0"/>
              </a:spcBef>
              <a:spcAft>
                <a:spcPts val="0"/>
              </a:spcAft>
              <a:buClr>
                <a:schemeClr val="dk1"/>
              </a:buClr>
              <a:buSzPts val="3400"/>
              <a:buNone/>
              <a:defRPr sz="3400">
                <a:solidFill>
                  <a:schemeClr val="dk1"/>
                </a:solidFill>
              </a:defRPr>
            </a:lvl8pPr>
            <a:lvl9pPr lvl="8" rtl="0">
              <a:spcBef>
                <a:spcPts val="0"/>
              </a:spcBef>
              <a:spcAft>
                <a:spcPts val="0"/>
              </a:spcAft>
              <a:buClr>
                <a:schemeClr val="dk1"/>
              </a:buClr>
              <a:buSzPts val="3400"/>
              <a:buNone/>
              <a:defRPr sz="3400">
                <a:solidFill>
                  <a:schemeClr val="dk1"/>
                </a:solidFill>
              </a:defRPr>
            </a:lvl9pPr>
          </a:lstStyle>
          <a:p>
            <a:endParaRPr/>
          </a:p>
        </p:txBody>
      </p:sp>
      <p:sp>
        <p:nvSpPr>
          <p:cNvPr id="7" name="Google Shape;7;p1"/>
          <p:cNvSpPr txBox="1">
            <a:spLocks noGrp="1"/>
          </p:cNvSpPr>
          <p:nvPr>
            <p:ph type="body" idx="1"/>
          </p:nvPr>
        </p:nvSpPr>
        <p:spPr>
          <a:xfrm>
            <a:off x="415600" y="1536633"/>
            <a:ext cx="11360640" cy="4555200"/>
          </a:xfrm>
          <a:prstGeom prst="rect">
            <a:avLst/>
          </a:prstGeom>
          <a:noFill/>
          <a:ln>
            <a:noFill/>
          </a:ln>
        </p:spPr>
        <p:txBody>
          <a:bodyPr spcFirstLastPara="1" wrap="square" lIns="111750" tIns="111750" rIns="111750" bIns="111750" anchor="t" anchorCtr="0">
            <a:normAutofit/>
          </a:bodyPr>
          <a:lstStyle>
            <a:lvl1pPr marL="457200" lvl="0" indent="-368300" rtl="0">
              <a:lnSpc>
                <a:spcPct val="115000"/>
              </a:lnSpc>
              <a:spcBef>
                <a:spcPts val="0"/>
              </a:spcBef>
              <a:spcAft>
                <a:spcPts val="0"/>
              </a:spcAft>
              <a:buClr>
                <a:schemeClr val="dk2"/>
              </a:buClr>
              <a:buSzPts val="2200"/>
              <a:buChar char="●"/>
              <a:defRPr sz="2200">
                <a:solidFill>
                  <a:schemeClr val="dk2"/>
                </a:solidFill>
              </a:defRPr>
            </a:lvl1pPr>
            <a:lvl2pPr marL="914400" lvl="1" indent="-336550" rtl="0">
              <a:lnSpc>
                <a:spcPct val="115000"/>
              </a:lnSpc>
              <a:spcBef>
                <a:spcPts val="0"/>
              </a:spcBef>
              <a:spcAft>
                <a:spcPts val="0"/>
              </a:spcAft>
              <a:buClr>
                <a:schemeClr val="dk2"/>
              </a:buClr>
              <a:buSzPts val="1700"/>
              <a:buChar char="○"/>
              <a:defRPr sz="1700">
                <a:solidFill>
                  <a:schemeClr val="dk2"/>
                </a:solidFill>
              </a:defRPr>
            </a:lvl2pPr>
            <a:lvl3pPr marL="1371600" lvl="2" indent="-336550" rtl="0">
              <a:lnSpc>
                <a:spcPct val="115000"/>
              </a:lnSpc>
              <a:spcBef>
                <a:spcPts val="0"/>
              </a:spcBef>
              <a:spcAft>
                <a:spcPts val="0"/>
              </a:spcAft>
              <a:buClr>
                <a:schemeClr val="dk2"/>
              </a:buClr>
              <a:buSzPts val="1700"/>
              <a:buChar char="■"/>
              <a:defRPr sz="1700">
                <a:solidFill>
                  <a:schemeClr val="dk2"/>
                </a:solidFill>
              </a:defRPr>
            </a:lvl3pPr>
            <a:lvl4pPr marL="1828800" lvl="3" indent="-336550" rtl="0">
              <a:lnSpc>
                <a:spcPct val="115000"/>
              </a:lnSpc>
              <a:spcBef>
                <a:spcPts val="0"/>
              </a:spcBef>
              <a:spcAft>
                <a:spcPts val="0"/>
              </a:spcAft>
              <a:buClr>
                <a:schemeClr val="dk2"/>
              </a:buClr>
              <a:buSzPts val="1700"/>
              <a:buChar char="●"/>
              <a:defRPr sz="1700">
                <a:solidFill>
                  <a:schemeClr val="dk2"/>
                </a:solidFill>
              </a:defRPr>
            </a:lvl4pPr>
            <a:lvl5pPr marL="2286000" lvl="4" indent="-336550" rtl="0">
              <a:lnSpc>
                <a:spcPct val="115000"/>
              </a:lnSpc>
              <a:spcBef>
                <a:spcPts val="0"/>
              </a:spcBef>
              <a:spcAft>
                <a:spcPts val="0"/>
              </a:spcAft>
              <a:buClr>
                <a:schemeClr val="dk2"/>
              </a:buClr>
              <a:buSzPts val="1700"/>
              <a:buChar char="○"/>
              <a:defRPr sz="1700">
                <a:solidFill>
                  <a:schemeClr val="dk2"/>
                </a:solidFill>
              </a:defRPr>
            </a:lvl5pPr>
            <a:lvl6pPr marL="2743200" lvl="5" indent="-336550" rtl="0">
              <a:lnSpc>
                <a:spcPct val="115000"/>
              </a:lnSpc>
              <a:spcBef>
                <a:spcPts val="0"/>
              </a:spcBef>
              <a:spcAft>
                <a:spcPts val="0"/>
              </a:spcAft>
              <a:buClr>
                <a:schemeClr val="dk2"/>
              </a:buClr>
              <a:buSzPts val="1700"/>
              <a:buChar char="■"/>
              <a:defRPr sz="1700">
                <a:solidFill>
                  <a:schemeClr val="dk2"/>
                </a:solidFill>
              </a:defRPr>
            </a:lvl6pPr>
            <a:lvl7pPr marL="3200400" lvl="6" indent="-336550" rtl="0">
              <a:lnSpc>
                <a:spcPct val="115000"/>
              </a:lnSpc>
              <a:spcBef>
                <a:spcPts val="0"/>
              </a:spcBef>
              <a:spcAft>
                <a:spcPts val="0"/>
              </a:spcAft>
              <a:buClr>
                <a:schemeClr val="dk2"/>
              </a:buClr>
              <a:buSzPts val="1700"/>
              <a:buChar char="●"/>
              <a:defRPr sz="1700">
                <a:solidFill>
                  <a:schemeClr val="dk2"/>
                </a:solidFill>
              </a:defRPr>
            </a:lvl7pPr>
            <a:lvl8pPr marL="3657600" lvl="7" indent="-336550" rtl="0">
              <a:lnSpc>
                <a:spcPct val="115000"/>
              </a:lnSpc>
              <a:spcBef>
                <a:spcPts val="0"/>
              </a:spcBef>
              <a:spcAft>
                <a:spcPts val="0"/>
              </a:spcAft>
              <a:buClr>
                <a:schemeClr val="dk2"/>
              </a:buClr>
              <a:buSzPts val="1700"/>
              <a:buChar char="○"/>
              <a:defRPr sz="1700">
                <a:solidFill>
                  <a:schemeClr val="dk2"/>
                </a:solidFill>
              </a:defRPr>
            </a:lvl8pPr>
            <a:lvl9pPr marL="4114800" lvl="8" indent="-336550" rtl="0">
              <a:lnSpc>
                <a:spcPct val="115000"/>
              </a:lnSpc>
              <a:spcBef>
                <a:spcPts val="0"/>
              </a:spcBef>
              <a:spcAft>
                <a:spcPts val="0"/>
              </a:spcAft>
              <a:buClr>
                <a:schemeClr val="dk2"/>
              </a:buClr>
              <a:buSzPts val="1700"/>
              <a:buChar char="■"/>
              <a:defRPr sz="1700">
                <a:solidFill>
                  <a:schemeClr val="dk2"/>
                </a:solidFill>
              </a:defRPr>
            </a:lvl9pPr>
          </a:lstStyle>
          <a:p>
            <a:endParaRPr/>
          </a:p>
        </p:txBody>
      </p:sp>
      <p:sp>
        <p:nvSpPr>
          <p:cNvPr id="8" name="Google Shape;8;p1"/>
          <p:cNvSpPr txBox="1">
            <a:spLocks noGrp="1"/>
          </p:cNvSpPr>
          <p:nvPr>
            <p:ph type="sldNum" idx="12"/>
          </p:nvPr>
        </p:nvSpPr>
        <p:spPr>
          <a:xfrm>
            <a:off x="11296610" y="6217623"/>
            <a:ext cx="731520" cy="524914"/>
          </a:xfrm>
          <a:prstGeom prst="rect">
            <a:avLst/>
          </a:prstGeom>
          <a:noFill/>
          <a:ln>
            <a:noFill/>
          </a:ln>
        </p:spPr>
        <p:txBody>
          <a:bodyPr spcFirstLastPara="1" wrap="square" lIns="111750" tIns="111750" rIns="111750" bIns="111750" anchor="ctr" anchorCtr="0">
            <a:normAutofit/>
          </a:bodyPr>
          <a:lstStyle>
            <a:lvl1pPr lvl="0" algn="r" rtl="0">
              <a:buNone/>
              <a:defRPr sz="1280">
                <a:solidFill>
                  <a:schemeClr val="dk2"/>
                </a:solidFill>
              </a:defRPr>
            </a:lvl1pPr>
            <a:lvl2pPr lvl="1" algn="r" rtl="0">
              <a:buNone/>
              <a:defRPr sz="1280">
                <a:solidFill>
                  <a:schemeClr val="dk2"/>
                </a:solidFill>
              </a:defRPr>
            </a:lvl2pPr>
            <a:lvl3pPr lvl="2" algn="r" rtl="0">
              <a:buNone/>
              <a:defRPr sz="1280">
                <a:solidFill>
                  <a:schemeClr val="dk2"/>
                </a:solidFill>
              </a:defRPr>
            </a:lvl3pPr>
            <a:lvl4pPr lvl="3" algn="r" rtl="0">
              <a:buNone/>
              <a:defRPr sz="1280">
                <a:solidFill>
                  <a:schemeClr val="dk2"/>
                </a:solidFill>
              </a:defRPr>
            </a:lvl4pPr>
            <a:lvl5pPr lvl="4" algn="r" rtl="0">
              <a:buNone/>
              <a:defRPr sz="1280">
                <a:solidFill>
                  <a:schemeClr val="dk2"/>
                </a:solidFill>
              </a:defRPr>
            </a:lvl5pPr>
            <a:lvl6pPr lvl="5" algn="r" rtl="0">
              <a:buNone/>
              <a:defRPr sz="1280">
                <a:solidFill>
                  <a:schemeClr val="dk2"/>
                </a:solidFill>
              </a:defRPr>
            </a:lvl6pPr>
            <a:lvl7pPr lvl="6" algn="r" rtl="0">
              <a:buNone/>
              <a:defRPr sz="1280">
                <a:solidFill>
                  <a:schemeClr val="dk2"/>
                </a:solidFill>
              </a:defRPr>
            </a:lvl7pPr>
            <a:lvl8pPr lvl="7" algn="r" rtl="0">
              <a:buNone/>
              <a:defRPr sz="1280">
                <a:solidFill>
                  <a:schemeClr val="dk2"/>
                </a:solidFill>
              </a:defRPr>
            </a:lvl8pPr>
            <a:lvl9pPr lvl="8" algn="r" rtl="0">
              <a:buNone/>
              <a:defRPr sz="1280">
                <a:solidFill>
                  <a:schemeClr val="dk2"/>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71682663"/>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18F/18f.gsa.gov/pull/3712"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18F/hourofcode/issues" TargetMode="External"/><Relationship Id="rId2" Type="http://schemas.openxmlformats.org/officeDocument/2006/relationships/hyperlink" Target="https://github.com/18F/18f.gsa.gov/issues/3666"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en.wikipedia.org/wiki/Markdown#Example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rgs/GSA/projects" TargetMode="External"/><Relationship Id="rId2" Type="http://schemas.openxmlformats.org/officeDocument/2006/relationships/hyperlink" Target="https://github.com/GSA/digitalgov.gov/projects?type=classic"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GSA/data.gov#readme" TargetMode="External"/><Relationship Id="rId2" Type="http://schemas.openxmlformats.org/officeDocument/2006/relationships/hyperlink" Target="https://github.com/GSA/data.gov/wiki"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18F/18f.gsa.gov/graphs/contributors"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hyperlink" Target="https://github.com/new"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hyperlink" Target="https://handbook.tts.gsa.gov/training-and-development/intro-to-github/" TargetMode="External"/><Relationship Id="rId2" Type="http://schemas.openxmlformats.org/officeDocument/2006/relationships/hyperlink" Target="https://digital.gov/resources/an-introduction-github/" TargetMode="External"/><Relationship Id="rId1" Type="http://schemas.openxmlformats.org/officeDocument/2006/relationships/slideLayout" Target="../slideLayouts/slideLayout7.xml"/><Relationship Id="rId5" Type="http://schemas.openxmlformats.org/officeDocument/2006/relationships/hyperlink" Target="https://en.wikipedia.org/wiki/Markdown#Examples" TargetMode="External"/><Relationship Id="rId4" Type="http://schemas.openxmlformats.org/officeDocument/2006/relationships/hyperlink" Target="https://18f.gsa.gov/2016/08/08/facts-about-publishing-open-source-code-in-government/"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GSA"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s://github.com/wslack" TargetMode="External"/><Relationship Id="rId4" Type="http://schemas.openxmlformats.org/officeDocument/2006/relationships/hyperlink" Target="https://github.com/EOP-OMB"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GSA/digitalgov-pra"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18F/18f.gsa.gov/commit/5d718cfdcaab861ad584c685667120ffd50178f5"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2" name="Title 1">
            <a:extLst>
              <a:ext uri="{FF2B5EF4-FFF2-40B4-BE49-F238E27FC236}">
                <a16:creationId xmlns:a16="http://schemas.microsoft.com/office/drawing/2014/main" id="{2C741F1C-CB5B-25ED-281D-9D49723D4F21}"/>
              </a:ext>
            </a:extLst>
          </p:cNvPr>
          <p:cNvSpPr>
            <a:spLocks noGrp="1"/>
          </p:cNvSpPr>
          <p:nvPr>
            <p:ph type="title" idx="4294967295"/>
          </p:nvPr>
        </p:nvSpPr>
        <p:spPr>
          <a:xfrm>
            <a:off x="685801" y="1573759"/>
            <a:ext cx="6646174" cy="663003"/>
          </a:xfrm>
        </p:spPr>
        <p:txBody>
          <a:bodyPr>
            <a:normAutofit fontScale="90000"/>
          </a:bodyPr>
          <a:lstStyle/>
          <a:p>
            <a:pPr defTabSz="975390">
              <a:buClr>
                <a:srgbClr val="000000"/>
              </a:buClr>
            </a:pPr>
            <a:r>
              <a:rPr lang="en-US" sz="4000" b="1" dirty="0">
                <a:solidFill>
                  <a:srgbClr val="000000"/>
                </a:solidFill>
                <a:latin typeface="Public Sans"/>
                <a:ea typeface="Public Sans"/>
                <a:cs typeface="Public Sans"/>
                <a:sym typeface="Public Sans"/>
              </a:rPr>
              <a:t>GitHub basics for newcomers</a:t>
            </a:r>
          </a:p>
        </p:txBody>
      </p:sp>
      <p:sp>
        <p:nvSpPr>
          <p:cNvPr id="54" name="Google Shape;54;p13"/>
          <p:cNvSpPr txBox="1"/>
          <p:nvPr/>
        </p:nvSpPr>
        <p:spPr>
          <a:xfrm>
            <a:off x="685801" y="2039816"/>
            <a:ext cx="7268480" cy="1470074"/>
          </a:xfrm>
          <a:prstGeom prst="rect">
            <a:avLst/>
          </a:prstGeom>
          <a:noFill/>
          <a:ln>
            <a:noFill/>
          </a:ln>
        </p:spPr>
        <p:txBody>
          <a:bodyPr spcFirstLastPara="1" wrap="square" lIns="119200" tIns="119200" rIns="119200" bIns="119200" anchor="t" anchorCtr="0">
            <a:noAutofit/>
          </a:bodyPr>
          <a:lstStyle/>
          <a:p>
            <a:pPr defTabSz="975390">
              <a:buClr>
                <a:srgbClr val="000000"/>
              </a:buClr>
            </a:pPr>
            <a:r>
              <a:rPr lang="en" sz="3200" kern="0" dirty="0">
                <a:solidFill>
                  <a:srgbClr val="000000"/>
                </a:solidFill>
                <a:latin typeface="Public Sans"/>
                <a:ea typeface="Public Sans"/>
                <a:cs typeface="Public Sans"/>
                <a:sym typeface="Public Sans"/>
              </a:rPr>
              <a:t>Tutorial and live demo</a:t>
            </a:r>
            <a:endParaRPr sz="3200" kern="0" dirty="0">
              <a:solidFill>
                <a:srgbClr val="000000"/>
              </a:solidFill>
              <a:latin typeface="Public Sans"/>
              <a:ea typeface="Public Sans"/>
              <a:cs typeface="Public Sans"/>
              <a:sym typeface="Public Sans"/>
            </a:endParaRPr>
          </a:p>
          <a:p>
            <a:pPr defTabSz="975390">
              <a:buClr>
                <a:srgbClr val="000000"/>
              </a:buClr>
            </a:pPr>
            <a:endParaRPr sz="2347" kern="0" dirty="0">
              <a:solidFill>
                <a:srgbClr val="000000"/>
              </a:solidFill>
              <a:latin typeface="Public Sans"/>
              <a:ea typeface="Public Sans"/>
              <a:cs typeface="Public Sans"/>
              <a:sym typeface="Public Sans"/>
            </a:endParaRPr>
          </a:p>
          <a:p>
            <a:pPr defTabSz="975390">
              <a:buClr>
                <a:srgbClr val="000000"/>
              </a:buClr>
              <a:buSzPts val="1300"/>
            </a:pPr>
            <a:r>
              <a:rPr lang="en" sz="2347" kern="0" dirty="0">
                <a:solidFill>
                  <a:srgbClr val="000000"/>
                </a:solidFill>
                <a:latin typeface="Public Sans"/>
                <a:ea typeface="Public Sans"/>
                <a:cs typeface="Public Sans"/>
                <a:sym typeface="Public Sans"/>
              </a:rPr>
              <a:t>July 2023</a:t>
            </a:r>
            <a:endParaRPr sz="3200" kern="0" dirty="0">
              <a:solidFill>
                <a:srgbClr val="000000"/>
              </a:solidFill>
              <a:latin typeface="Public Sans"/>
              <a:ea typeface="Public Sans"/>
              <a:cs typeface="Public Sans"/>
              <a:sym typeface="Public Sans"/>
            </a:endParaRPr>
          </a:p>
          <a:p>
            <a:pPr defTabSz="975390">
              <a:buClr>
                <a:srgbClr val="000000"/>
              </a:buClr>
            </a:pPr>
            <a:endParaRPr sz="3627" b="1" kern="0" dirty="0">
              <a:solidFill>
                <a:srgbClr val="000000"/>
              </a:solidFill>
              <a:latin typeface="Public Sans"/>
              <a:ea typeface="Public Sans"/>
              <a:cs typeface="Public Sans"/>
              <a:sym typeface="Public Sans"/>
            </a:endParaRPr>
          </a:p>
        </p:txBody>
      </p:sp>
      <p:sp>
        <p:nvSpPr>
          <p:cNvPr id="3" name="Slide Number Placeholder 3">
            <a:extLst>
              <a:ext uri="{FF2B5EF4-FFF2-40B4-BE49-F238E27FC236}">
                <a16:creationId xmlns:a16="http://schemas.microsoft.com/office/drawing/2014/main" id="{232046E5-313E-2B82-EF61-7033E0E59833}"/>
              </a:ext>
            </a:extLst>
          </p:cNvPr>
          <p:cNvSpPr>
            <a:spLocks noGrp="1"/>
          </p:cNvSpPr>
          <p:nvPr>
            <p:ph type="sldNum" sz="quarter" idx="12"/>
          </p:nvPr>
        </p:nvSpPr>
        <p:spPr>
          <a:xfrm>
            <a:off x="8610600" y="6356350"/>
            <a:ext cx="2743200" cy="365125"/>
          </a:xfrm>
        </p:spPr>
        <p:txBody>
          <a:bodyPr>
            <a:normAutofit fontScale="85000" lnSpcReduction="20000"/>
          </a:bodyPr>
          <a:lstStyle/>
          <a:p>
            <a:fld id="{8EC36265-6A26-644F-B771-78C9624224E5}" type="slidenum">
              <a:rPr lang="en-US" smtClean="0"/>
              <a:t>1</a:t>
            </a:fld>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C2377-7480-356E-4281-13F2ADBF9C74}"/>
              </a:ext>
            </a:extLst>
          </p:cNvPr>
          <p:cNvSpPr>
            <a:spLocks noGrp="1"/>
          </p:cNvSpPr>
          <p:nvPr>
            <p:ph type="title"/>
          </p:nvPr>
        </p:nvSpPr>
        <p:spPr/>
        <p:txBody>
          <a:bodyPr/>
          <a:lstStyle/>
          <a:p>
            <a:r>
              <a:rPr lang="en-US" dirty="0"/>
              <a:t>Branch</a:t>
            </a:r>
          </a:p>
        </p:txBody>
      </p:sp>
      <p:sp>
        <p:nvSpPr>
          <p:cNvPr id="3" name="Content Placeholder 2">
            <a:extLst>
              <a:ext uri="{FF2B5EF4-FFF2-40B4-BE49-F238E27FC236}">
                <a16:creationId xmlns:a16="http://schemas.microsoft.com/office/drawing/2014/main" id="{83D74809-C581-10B5-F517-A1C0CAC4EBA8}"/>
              </a:ext>
            </a:extLst>
          </p:cNvPr>
          <p:cNvSpPr>
            <a:spLocks noGrp="1"/>
          </p:cNvSpPr>
          <p:nvPr>
            <p:ph idx="1"/>
          </p:nvPr>
        </p:nvSpPr>
        <p:spPr/>
        <p:txBody>
          <a:bodyPr>
            <a:normAutofit/>
          </a:bodyPr>
          <a:lstStyle/>
          <a:p>
            <a:r>
              <a:rPr lang="en-US" dirty="0"/>
              <a:t>Branches are like sandboxes in the repo for other people working on the project to prepare contributions without affecting the live project.</a:t>
            </a:r>
          </a:p>
          <a:p>
            <a:r>
              <a:rPr lang="en-US" dirty="0"/>
              <a:t>A branch is like building another copy of a house on the same property to test out what happens if you change the furniture in a room.</a:t>
            </a:r>
          </a:p>
          <a:p>
            <a:r>
              <a:rPr lang="en-US" dirty="0"/>
              <a:t>The main project branch is usually called "main." It's also typical to have a "staging" branch to test out changes that are about to go live.</a:t>
            </a:r>
          </a:p>
          <a:p>
            <a:endParaRPr lang="en-US" dirty="0"/>
          </a:p>
        </p:txBody>
      </p:sp>
      <p:sp>
        <p:nvSpPr>
          <p:cNvPr id="4" name="Slide Number Placeholder 3">
            <a:extLst>
              <a:ext uri="{FF2B5EF4-FFF2-40B4-BE49-F238E27FC236}">
                <a16:creationId xmlns:a16="http://schemas.microsoft.com/office/drawing/2014/main" id="{1CC45D60-B1EF-E4CA-5A52-949AF09EC499}"/>
              </a:ext>
            </a:extLst>
          </p:cNvPr>
          <p:cNvSpPr>
            <a:spLocks noGrp="1"/>
          </p:cNvSpPr>
          <p:nvPr>
            <p:ph type="sldNum" sz="quarter" idx="12"/>
          </p:nvPr>
        </p:nvSpPr>
        <p:spPr/>
        <p:txBody>
          <a:bodyPr/>
          <a:lstStyle/>
          <a:p>
            <a:fld id="{8EC36265-6A26-644F-B771-78C9624224E5}" type="slidenum">
              <a:rPr lang="en-US" smtClean="0"/>
              <a:t>10</a:t>
            </a:fld>
            <a:endParaRPr lang="en-US"/>
          </a:p>
        </p:txBody>
      </p:sp>
    </p:spTree>
    <p:extLst>
      <p:ext uri="{BB962C8B-B14F-4D97-AF65-F5344CB8AC3E}">
        <p14:creationId xmlns:p14="http://schemas.microsoft.com/office/powerpoint/2010/main" val="3212641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390FF-62FD-8DB1-7869-B947B45B6CD3}"/>
              </a:ext>
            </a:extLst>
          </p:cNvPr>
          <p:cNvSpPr>
            <a:spLocks noGrp="1"/>
          </p:cNvSpPr>
          <p:nvPr>
            <p:ph type="title"/>
          </p:nvPr>
        </p:nvSpPr>
        <p:spPr/>
        <p:txBody>
          <a:bodyPr/>
          <a:lstStyle/>
          <a:p>
            <a:r>
              <a:rPr lang="en-US" dirty="0"/>
              <a:t>Fork</a:t>
            </a:r>
          </a:p>
        </p:txBody>
      </p:sp>
      <p:sp>
        <p:nvSpPr>
          <p:cNvPr id="3" name="Content Placeholder 2">
            <a:extLst>
              <a:ext uri="{FF2B5EF4-FFF2-40B4-BE49-F238E27FC236}">
                <a16:creationId xmlns:a16="http://schemas.microsoft.com/office/drawing/2014/main" id="{C85AF192-3812-139B-05F2-42E9661ECF0B}"/>
              </a:ext>
            </a:extLst>
          </p:cNvPr>
          <p:cNvSpPr>
            <a:spLocks noGrp="1"/>
          </p:cNvSpPr>
          <p:nvPr>
            <p:ph idx="1"/>
          </p:nvPr>
        </p:nvSpPr>
        <p:spPr/>
        <p:txBody>
          <a:bodyPr/>
          <a:lstStyle/>
          <a:p>
            <a:r>
              <a:rPr lang="en-US" dirty="0"/>
              <a:t>Forks are like branches, but they "live" on someone else's property, with their own branches. </a:t>
            </a:r>
          </a:p>
          <a:p>
            <a:r>
              <a:rPr lang="en-US" dirty="0"/>
              <a:t>You can fork a public GitHub repo if you want to change things about it in your own space.</a:t>
            </a:r>
          </a:p>
        </p:txBody>
      </p:sp>
      <p:sp>
        <p:nvSpPr>
          <p:cNvPr id="4" name="Slide Number Placeholder 3">
            <a:extLst>
              <a:ext uri="{FF2B5EF4-FFF2-40B4-BE49-F238E27FC236}">
                <a16:creationId xmlns:a16="http://schemas.microsoft.com/office/drawing/2014/main" id="{A1387F29-1932-E4C2-5091-2CBBED186885}"/>
              </a:ext>
            </a:extLst>
          </p:cNvPr>
          <p:cNvSpPr>
            <a:spLocks noGrp="1"/>
          </p:cNvSpPr>
          <p:nvPr>
            <p:ph type="sldNum" sz="quarter" idx="12"/>
          </p:nvPr>
        </p:nvSpPr>
        <p:spPr/>
        <p:txBody>
          <a:bodyPr/>
          <a:lstStyle/>
          <a:p>
            <a:fld id="{8EC36265-6A26-644F-B771-78C9624224E5}" type="slidenum">
              <a:rPr lang="en-US" smtClean="0"/>
              <a:t>11</a:t>
            </a:fld>
            <a:endParaRPr lang="en-US"/>
          </a:p>
        </p:txBody>
      </p:sp>
    </p:spTree>
    <p:extLst>
      <p:ext uri="{BB962C8B-B14F-4D97-AF65-F5344CB8AC3E}">
        <p14:creationId xmlns:p14="http://schemas.microsoft.com/office/powerpoint/2010/main" val="20534120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DCC6A-76D8-8850-3836-C5238A748ED9}"/>
              </a:ext>
            </a:extLst>
          </p:cNvPr>
          <p:cNvSpPr>
            <a:spLocks noGrp="1"/>
          </p:cNvSpPr>
          <p:nvPr>
            <p:ph type="title"/>
          </p:nvPr>
        </p:nvSpPr>
        <p:spPr/>
        <p:txBody>
          <a:bodyPr/>
          <a:lstStyle/>
          <a:p>
            <a:r>
              <a:rPr lang="en-US" dirty="0"/>
              <a:t>Pull Request</a:t>
            </a:r>
          </a:p>
        </p:txBody>
      </p:sp>
      <p:sp>
        <p:nvSpPr>
          <p:cNvPr id="3" name="Content Placeholder 2">
            <a:extLst>
              <a:ext uri="{FF2B5EF4-FFF2-40B4-BE49-F238E27FC236}">
                <a16:creationId xmlns:a16="http://schemas.microsoft.com/office/drawing/2014/main" id="{79DE63E4-F3CE-141F-DD22-56B21874ACB3}"/>
              </a:ext>
            </a:extLst>
          </p:cNvPr>
          <p:cNvSpPr>
            <a:spLocks noGrp="1"/>
          </p:cNvSpPr>
          <p:nvPr>
            <p:ph idx="1"/>
          </p:nvPr>
        </p:nvSpPr>
        <p:spPr/>
        <p:txBody>
          <a:bodyPr>
            <a:normAutofit/>
          </a:bodyPr>
          <a:lstStyle/>
          <a:p>
            <a:r>
              <a:rPr lang="en-US" dirty="0"/>
              <a:t>You have a separate branch or fork with your change.</a:t>
            </a:r>
          </a:p>
          <a:p>
            <a:r>
              <a:rPr lang="en-US" dirty="0"/>
              <a:t>You are *requesting* that commits from one place be *pulled* into the main branch.</a:t>
            </a:r>
          </a:p>
          <a:p>
            <a:r>
              <a:rPr lang="en-US" dirty="0"/>
              <a:t>When that happens, it is called a *merge*.</a:t>
            </a:r>
          </a:p>
          <a:p>
            <a:pPr marL="0" indent="0">
              <a:buNone/>
            </a:pPr>
            <a:endParaRPr lang="en-US" dirty="0"/>
          </a:p>
          <a:p>
            <a:r>
              <a:rPr lang="en-US" dirty="0"/>
              <a:t>You can continue to make edits in the branch until the pull request is merged.</a:t>
            </a:r>
          </a:p>
          <a:p>
            <a:r>
              <a:rPr lang="en-US" dirty="0"/>
              <a:t>This is an easy way to track someone else’s review of your updates.</a:t>
            </a:r>
          </a:p>
          <a:p>
            <a:r>
              <a:rPr lang="en-US" dirty="0"/>
              <a:t>Example: </a:t>
            </a:r>
            <a:r>
              <a:rPr lang="en-US" dirty="0">
                <a:hlinkClick r:id="rId2"/>
              </a:rPr>
              <a:t>https://github.com/18F/18f.gsa.gov/pull/3712</a:t>
            </a:r>
            <a:endParaRPr lang="en-US" dirty="0"/>
          </a:p>
          <a:p>
            <a:endParaRPr lang="en-US" dirty="0"/>
          </a:p>
        </p:txBody>
      </p:sp>
      <p:sp>
        <p:nvSpPr>
          <p:cNvPr id="4" name="Slide Number Placeholder 3">
            <a:extLst>
              <a:ext uri="{FF2B5EF4-FFF2-40B4-BE49-F238E27FC236}">
                <a16:creationId xmlns:a16="http://schemas.microsoft.com/office/drawing/2014/main" id="{29224B85-1AC6-C8F2-AD27-BC298CE13C83}"/>
              </a:ext>
            </a:extLst>
          </p:cNvPr>
          <p:cNvSpPr>
            <a:spLocks noGrp="1"/>
          </p:cNvSpPr>
          <p:nvPr>
            <p:ph type="sldNum" sz="quarter" idx="12"/>
          </p:nvPr>
        </p:nvSpPr>
        <p:spPr/>
        <p:txBody>
          <a:bodyPr/>
          <a:lstStyle/>
          <a:p>
            <a:fld id="{8EC36265-6A26-644F-B771-78C9624224E5}" type="slidenum">
              <a:rPr lang="en-US" smtClean="0"/>
              <a:t>12</a:t>
            </a:fld>
            <a:endParaRPr lang="en-US"/>
          </a:p>
        </p:txBody>
      </p:sp>
    </p:spTree>
    <p:extLst>
      <p:ext uri="{BB962C8B-B14F-4D97-AF65-F5344CB8AC3E}">
        <p14:creationId xmlns:p14="http://schemas.microsoft.com/office/powerpoint/2010/main" val="24751189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8D718-9262-4EC0-AA38-1FD335C50905}"/>
              </a:ext>
            </a:extLst>
          </p:cNvPr>
          <p:cNvSpPr>
            <a:spLocks noGrp="1"/>
          </p:cNvSpPr>
          <p:nvPr>
            <p:ph type="title"/>
          </p:nvPr>
        </p:nvSpPr>
        <p:spPr/>
        <p:txBody>
          <a:bodyPr/>
          <a:lstStyle/>
          <a:p>
            <a:r>
              <a:rPr lang="en-US" dirty="0"/>
              <a:t>Issues</a:t>
            </a:r>
          </a:p>
        </p:txBody>
      </p:sp>
      <p:sp>
        <p:nvSpPr>
          <p:cNvPr id="3" name="Content Placeholder 2">
            <a:extLst>
              <a:ext uri="{FF2B5EF4-FFF2-40B4-BE49-F238E27FC236}">
                <a16:creationId xmlns:a16="http://schemas.microsoft.com/office/drawing/2014/main" id="{C8F20BBA-032F-DF2A-B195-B0A7C28E8B1F}"/>
              </a:ext>
            </a:extLst>
          </p:cNvPr>
          <p:cNvSpPr>
            <a:spLocks noGrp="1"/>
          </p:cNvSpPr>
          <p:nvPr>
            <p:ph idx="1"/>
          </p:nvPr>
        </p:nvSpPr>
        <p:spPr/>
        <p:txBody>
          <a:bodyPr/>
          <a:lstStyle/>
          <a:p>
            <a:r>
              <a:rPr lang="en-US" dirty="0"/>
              <a:t>Conversations on GitHub, associated with a repo</a:t>
            </a:r>
          </a:p>
          <a:p>
            <a:r>
              <a:rPr lang="en-US" dirty="0"/>
              <a:t>Used by team members or the public to file ideas or comments.</a:t>
            </a:r>
          </a:p>
          <a:p>
            <a:r>
              <a:rPr lang="en-US" dirty="0"/>
              <a:t>Example issue: </a:t>
            </a:r>
            <a:r>
              <a:rPr lang="en-US" dirty="0">
                <a:hlinkClick r:id="rId2"/>
              </a:rPr>
              <a:t>https://github.com/18F/18f.gsa.gov/issues/3666</a:t>
            </a:r>
            <a:endParaRPr lang="en-US" dirty="0"/>
          </a:p>
          <a:p>
            <a:r>
              <a:rPr lang="en-US" dirty="0"/>
              <a:t>Example issues page: </a:t>
            </a:r>
            <a:r>
              <a:rPr lang="en-US" dirty="0">
                <a:hlinkClick r:id="rId3"/>
              </a:rPr>
              <a:t>https://github.com/18F/hourofcode/issues</a:t>
            </a:r>
            <a:endParaRPr lang="en-US" dirty="0"/>
          </a:p>
          <a:p>
            <a:endParaRPr lang="en-US" dirty="0"/>
          </a:p>
        </p:txBody>
      </p:sp>
      <p:sp>
        <p:nvSpPr>
          <p:cNvPr id="4" name="Slide Number Placeholder 3">
            <a:extLst>
              <a:ext uri="{FF2B5EF4-FFF2-40B4-BE49-F238E27FC236}">
                <a16:creationId xmlns:a16="http://schemas.microsoft.com/office/drawing/2014/main" id="{F293A484-3F73-0ABD-1B4B-7AC096EF4098}"/>
              </a:ext>
            </a:extLst>
          </p:cNvPr>
          <p:cNvSpPr>
            <a:spLocks noGrp="1"/>
          </p:cNvSpPr>
          <p:nvPr>
            <p:ph type="sldNum" sz="quarter" idx="12"/>
          </p:nvPr>
        </p:nvSpPr>
        <p:spPr/>
        <p:txBody>
          <a:bodyPr/>
          <a:lstStyle/>
          <a:p>
            <a:fld id="{8EC36265-6A26-644F-B771-78C9624224E5}" type="slidenum">
              <a:rPr lang="en-US" smtClean="0"/>
              <a:t>13</a:t>
            </a:fld>
            <a:endParaRPr lang="en-US"/>
          </a:p>
        </p:txBody>
      </p:sp>
    </p:spTree>
    <p:extLst>
      <p:ext uri="{BB962C8B-B14F-4D97-AF65-F5344CB8AC3E}">
        <p14:creationId xmlns:p14="http://schemas.microsoft.com/office/powerpoint/2010/main" val="2772596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30B2B-E771-D12F-9587-2464009E29A3}"/>
              </a:ext>
            </a:extLst>
          </p:cNvPr>
          <p:cNvSpPr>
            <a:spLocks noGrp="1"/>
          </p:cNvSpPr>
          <p:nvPr>
            <p:ph type="title"/>
          </p:nvPr>
        </p:nvSpPr>
        <p:spPr/>
        <p:txBody>
          <a:bodyPr/>
          <a:lstStyle/>
          <a:p>
            <a:r>
              <a:rPr lang="en-US" dirty="0"/>
              <a:t>Markdown</a:t>
            </a:r>
          </a:p>
        </p:txBody>
      </p:sp>
      <p:sp>
        <p:nvSpPr>
          <p:cNvPr id="3" name="Content Placeholder 2">
            <a:extLst>
              <a:ext uri="{FF2B5EF4-FFF2-40B4-BE49-F238E27FC236}">
                <a16:creationId xmlns:a16="http://schemas.microsoft.com/office/drawing/2014/main" id="{BA70ED32-5D18-00C3-4870-F5AEA3F482F1}"/>
              </a:ext>
            </a:extLst>
          </p:cNvPr>
          <p:cNvSpPr>
            <a:spLocks noGrp="1"/>
          </p:cNvSpPr>
          <p:nvPr>
            <p:ph idx="1"/>
          </p:nvPr>
        </p:nvSpPr>
        <p:spPr/>
        <p:txBody>
          <a:bodyPr/>
          <a:lstStyle/>
          <a:p>
            <a:r>
              <a:rPr lang="en-US" dirty="0"/>
              <a:t>Markdown is designed so that text can be easily converted to HTML. You can use the “preview” button on GitHub to see if your markdown will appear the way you expect.</a:t>
            </a:r>
          </a:p>
          <a:p>
            <a:r>
              <a:rPr lang="en-US" dirty="0"/>
              <a:t>GitHub displays markdown for “.md” files</a:t>
            </a:r>
          </a:p>
          <a:p>
            <a:r>
              <a:rPr lang="en-US" dirty="0"/>
              <a:t>Issue screens have markdown helper tools</a:t>
            </a:r>
          </a:p>
          <a:p>
            <a:r>
              <a:rPr lang="en-US" dirty="0">
                <a:hlinkClick r:id="rId2"/>
              </a:rPr>
              <a:t>https://en.wikipedia.org/wiki/Markdown#Examples</a:t>
            </a:r>
            <a:endParaRPr lang="en-US" dirty="0"/>
          </a:p>
          <a:p>
            <a:endParaRPr lang="en-US" dirty="0"/>
          </a:p>
        </p:txBody>
      </p:sp>
      <p:sp>
        <p:nvSpPr>
          <p:cNvPr id="4" name="Slide Number Placeholder 3">
            <a:extLst>
              <a:ext uri="{FF2B5EF4-FFF2-40B4-BE49-F238E27FC236}">
                <a16:creationId xmlns:a16="http://schemas.microsoft.com/office/drawing/2014/main" id="{9B888E29-3A05-369D-96D0-9528C229E054}"/>
              </a:ext>
            </a:extLst>
          </p:cNvPr>
          <p:cNvSpPr>
            <a:spLocks noGrp="1"/>
          </p:cNvSpPr>
          <p:nvPr>
            <p:ph type="sldNum" sz="quarter" idx="12"/>
          </p:nvPr>
        </p:nvSpPr>
        <p:spPr/>
        <p:txBody>
          <a:bodyPr/>
          <a:lstStyle/>
          <a:p>
            <a:fld id="{8EC36265-6A26-644F-B771-78C9624224E5}" type="slidenum">
              <a:rPr lang="en-US" smtClean="0"/>
              <a:t>14</a:t>
            </a:fld>
            <a:endParaRPr lang="en-US"/>
          </a:p>
        </p:txBody>
      </p:sp>
    </p:spTree>
    <p:extLst>
      <p:ext uri="{BB962C8B-B14F-4D97-AF65-F5344CB8AC3E}">
        <p14:creationId xmlns:p14="http://schemas.microsoft.com/office/powerpoint/2010/main" val="22580372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ADC9F-D568-1591-9BCE-F1CD65158DDE}"/>
              </a:ext>
            </a:extLst>
          </p:cNvPr>
          <p:cNvSpPr>
            <a:spLocks noGrp="1"/>
          </p:cNvSpPr>
          <p:nvPr>
            <p:ph type="title"/>
          </p:nvPr>
        </p:nvSpPr>
        <p:spPr/>
        <p:txBody>
          <a:bodyPr/>
          <a:lstStyle/>
          <a:p>
            <a:r>
              <a:rPr lang="en-US" dirty="0"/>
              <a:t>Projects</a:t>
            </a:r>
          </a:p>
        </p:txBody>
      </p:sp>
      <p:sp>
        <p:nvSpPr>
          <p:cNvPr id="3" name="Content Placeholder 2">
            <a:extLst>
              <a:ext uri="{FF2B5EF4-FFF2-40B4-BE49-F238E27FC236}">
                <a16:creationId xmlns:a16="http://schemas.microsoft.com/office/drawing/2014/main" id="{B2DDBE46-F1F0-3370-0988-445DF004314B}"/>
              </a:ext>
            </a:extLst>
          </p:cNvPr>
          <p:cNvSpPr>
            <a:spLocks noGrp="1"/>
          </p:cNvSpPr>
          <p:nvPr>
            <p:ph idx="1"/>
          </p:nvPr>
        </p:nvSpPr>
        <p:spPr/>
        <p:txBody>
          <a:bodyPr/>
          <a:lstStyle/>
          <a:p>
            <a:r>
              <a:rPr lang="en-US" dirty="0"/>
              <a:t>Allows you to use GitHub for project management, either within a repo or across all repos in an org:</a:t>
            </a:r>
          </a:p>
          <a:p>
            <a:r>
              <a:rPr lang="en-US" dirty="0">
                <a:hlinkClick r:id="rId2"/>
              </a:rPr>
              <a:t>https://github.com/GSA/digitalgov.gov/projects?type=classic</a:t>
            </a:r>
            <a:endParaRPr lang="en-US" dirty="0"/>
          </a:p>
          <a:p>
            <a:r>
              <a:rPr lang="en-US" dirty="0">
                <a:hlinkClick r:id="rId3"/>
              </a:rPr>
              <a:t>https://github.com/orgs/GSA/projects</a:t>
            </a:r>
            <a:endParaRPr lang="en-US" dirty="0"/>
          </a:p>
          <a:p>
            <a:pPr lvl="1"/>
            <a:endParaRPr lang="en-US" dirty="0"/>
          </a:p>
        </p:txBody>
      </p:sp>
      <p:sp>
        <p:nvSpPr>
          <p:cNvPr id="4" name="Slide Number Placeholder 3">
            <a:extLst>
              <a:ext uri="{FF2B5EF4-FFF2-40B4-BE49-F238E27FC236}">
                <a16:creationId xmlns:a16="http://schemas.microsoft.com/office/drawing/2014/main" id="{61250C92-624D-5ED7-13FC-BD42053A5D4F}"/>
              </a:ext>
            </a:extLst>
          </p:cNvPr>
          <p:cNvSpPr>
            <a:spLocks noGrp="1"/>
          </p:cNvSpPr>
          <p:nvPr>
            <p:ph type="sldNum" sz="quarter" idx="12"/>
          </p:nvPr>
        </p:nvSpPr>
        <p:spPr/>
        <p:txBody>
          <a:bodyPr/>
          <a:lstStyle/>
          <a:p>
            <a:fld id="{8EC36265-6A26-644F-B771-78C9624224E5}" type="slidenum">
              <a:rPr lang="en-US" smtClean="0"/>
              <a:t>15</a:t>
            </a:fld>
            <a:endParaRPr lang="en-US"/>
          </a:p>
        </p:txBody>
      </p:sp>
    </p:spTree>
    <p:extLst>
      <p:ext uri="{BB962C8B-B14F-4D97-AF65-F5344CB8AC3E}">
        <p14:creationId xmlns:p14="http://schemas.microsoft.com/office/powerpoint/2010/main" val="20641050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F540D-A2A0-F3DF-2BC0-47C4EC9971F3}"/>
              </a:ext>
            </a:extLst>
          </p:cNvPr>
          <p:cNvSpPr>
            <a:spLocks noGrp="1"/>
          </p:cNvSpPr>
          <p:nvPr>
            <p:ph type="title"/>
          </p:nvPr>
        </p:nvSpPr>
        <p:spPr/>
        <p:txBody>
          <a:bodyPr/>
          <a:lstStyle/>
          <a:p>
            <a:r>
              <a:rPr lang="en-US" dirty="0"/>
              <a:t>Wiki</a:t>
            </a:r>
          </a:p>
        </p:txBody>
      </p:sp>
      <p:sp>
        <p:nvSpPr>
          <p:cNvPr id="3" name="Content Placeholder 2">
            <a:extLst>
              <a:ext uri="{FF2B5EF4-FFF2-40B4-BE49-F238E27FC236}">
                <a16:creationId xmlns:a16="http://schemas.microsoft.com/office/drawing/2014/main" id="{8BE22632-22CF-80F4-1CD2-F6A41E1A6074}"/>
              </a:ext>
            </a:extLst>
          </p:cNvPr>
          <p:cNvSpPr>
            <a:spLocks noGrp="1"/>
          </p:cNvSpPr>
          <p:nvPr>
            <p:ph idx="1"/>
          </p:nvPr>
        </p:nvSpPr>
        <p:spPr/>
        <p:txBody>
          <a:bodyPr/>
          <a:lstStyle/>
          <a:p>
            <a:r>
              <a:rPr lang="en-US" dirty="0"/>
              <a:t>A repo on GitHub may have a wiki for documentation.</a:t>
            </a:r>
          </a:p>
          <a:p>
            <a:r>
              <a:rPr lang="en-US" dirty="0"/>
              <a:t>Documentation is also in the README files in the main repos – norms may vary in different places</a:t>
            </a:r>
            <a:endParaRPr lang="en-US" dirty="0">
              <a:hlinkClick r:id="rId2"/>
            </a:endParaRPr>
          </a:p>
          <a:p>
            <a:r>
              <a:rPr lang="en-US" dirty="0">
                <a:hlinkClick r:id="rId2"/>
              </a:rPr>
              <a:t>https://github.com/GSA/data.gov/wiki</a:t>
            </a:r>
            <a:endParaRPr lang="en-US" dirty="0"/>
          </a:p>
          <a:p>
            <a:r>
              <a:rPr lang="en-US" dirty="0">
                <a:hlinkClick r:id="rId3"/>
              </a:rPr>
              <a:t>https://github.com/GSA/data.gov#readme</a:t>
            </a:r>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071F3C9B-D14C-64C6-7F9E-296A8A5F06F9}"/>
              </a:ext>
            </a:extLst>
          </p:cNvPr>
          <p:cNvSpPr>
            <a:spLocks noGrp="1"/>
          </p:cNvSpPr>
          <p:nvPr>
            <p:ph type="sldNum" sz="quarter" idx="12"/>
          </p:nvPr>
        </p:nvSpPr>
        <p:spPr/>
        <p:txBody>
          <a:bodyPr/>
          <a:lstStyle/>
          <a:p>
            <a:fld id="{8EC36265-6A26-644F-B771-78C9624224E5}" type="slidenum">
              <a:rPr lang="en-US" smtClean="0"/>
              <a:t>16</a:t>
            </a:fld>
            <a:endParaRPr lang="en-US"/>
          </a:p>
        </p:txBody>
      </p:sp>
    </p:spTree>
    <p:extLst>
      <p:ext uri="{BB962C8B-B14F-4D97-AF65-F5344CB8AC3E}">
        <p14:creationId xmlns:p14="http://schemas.microsoft.com/office/powerpoint/2010/main" val="31120624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01309-5CE1-1260-8895-CFFF3E1DBA27}"/>
              </a:ext>
            </a:extLst>
          </p:cNvPr>
          <p:cNvSpPr>
            <a:spLocks noGrp="1"/>
          </p:cNvSpPr>
          <p:nvPr>
            <p:ph type="title"/>
          </p:nvPr>
        </p:nvSpPr>
        <p:spPr/>
        <p:txBody>
          <a:bodyPr/>
          <a:lstStyle/>
          <a:p>
            <a:r>
              <a:rPr lang="en-US" dirty="0"/>
              <a:t>Insights</a:t>
            </a:r>
          </a:p>
        </p:txBody>
      </p:sp>
      <p:sp>
        <p:nvSpPr>
          <p:cNvPr id="3" name="Content Placeholder 2">
            <a:extLst>
              <a:ext uri="{FF2B5EF4-FFF2-40B4-BE49-F238E27FC236}">
                <a16:creationId xmlns:a16="http://schemas.microsoft.com/office/drawing/2014/main" id="{651F06DD-7158-5DA4-D77E-DF9BDA9C8A06}"/>
              </a:ext>
            </a:extLst>
          </p:cNvPr>
          <p:cNvSpPr>
            <a:spLocks noGrp="1"/>
          </p:cNvSpPr>
          <p:nvPr>
            <p:ph idx="1"/>
          </p:nvPr>
        </p:nvSpPr>
        <p:spPr/>
        <p:txBody>
          <a:bodyPr/>
          <a:lstStyle/>
          <a:p>
            <a:r>
              <a:rPr lang="en-US" dirty="0"/>
              <a:t>Lets you see various facts/graphs about the repo</a:t>
            </a:r>
          </a:p>
          <a:p>
            <a:r>
              <a:rPr lang="en-US" dirty="0">
                <a:hlinkClick r:id="rId2"/>
              </a:rPr>
              <a:t>https://github.com/18F/18f.gsa.gov/graphs/contributors</a:t>
            </a:r>
            <a:endParaRPr lang="en-US" dirty="0"/>
          </a:p>
        </p:txBody>
      </p:sp>
      <p:sp>
        <p:nvSpPr>
          <p:cNvPr id="4" name="Slide Number Placeholder 3">
            <a:extLst>
              <a:ext uri="{FF2B5EF4-FFF2-40B4-BE49-F238E27FC236}">
                <a16:creationId xmlns:a16="http://schemas.microsoft.com/office/drawing/2014/main" id="{F475F76E-C3E9-CDC4-2109-58B2365EAEFC}"/>
              </a:ext>
            </a:extLst>
          </p:cNvPr>
          <p:cNvSpPr>
            <a:spLocks noGrp="1"/>
          </p:cNvSpPr>
          <p:nvPr>
            <p:ph type="sldNum" sz="quarter" idx="12"/>
          </p:nvPr>
        </p:nvSpPr>
        <p:spPr/>
        <p:txBody>
          <a:bodyPr/>
          <a:lstStyle/>
          <a:p>
            <a:fld id="{8EC36265-6A26-644F-B771-78C9624224E5}" type="slidenum">
              <a:rPr lang="en-US" smtClean="0"/>
              <a:t>17</a:t>
            </a:fld>
            <a:endParaRPr lang="en-US"/>
          </a:p>
        </p:txBody>
      </p:sp>
    </p:spTree>
    <p:extLst>
      <p:ext uri="{BB962C8B-B14F-4D97-AF65-F5344CB8AC3E}">
        <p14:creationId xmlns:p14="http://schemas.microsoft.com/office/powerpoint/2010/main" val="6257903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32DEE-53F9-67A7-3500-92F0F3C55BE4}"/>
              </a:ext>
            </a:extLst>
          </p:cNvPr>
          <p:cNvSpPr>
            <a:spLocks noGrp="1"/>
          </p:cNvSpPr>
          <p:nvPr>
            <p:ph type="title"/>
          </p:nvPr>
        </p:nvSpPr>
        <p:spPr>
          <a:xfrm>
            <a:off x="838200" y="2766218"/>
            <a:ext cx="10515600" cy="1325563"/>
          </a:xfrm>
        </p:spPr>
        <p:txBody>
          <a:bodyPr/>
          <a:lstStyle/>
          <a:p>
            <a:pPr algn="ctr"/>
            <a:r>
              <a:rPr lang="en-US" dirty="0"/>
              <a:t>Practice: creating an issue</a:t>
            </a:r>
          </a:p>
        </p:txBody>
      </p:sp>
      <p:sp>
        <p:nvSpPr>
          <p:cNvPr id="3" name="Slide Number Placeholder 2">
            <a:extLst>
              <a:ext uri="{FF2B5EF4-FFF2-40B4-BE49-F238E27FC236}">
                <a16:creationId xmlns:a16="http://schemas.microsoft.com/office/drawing/2014/main" id="{A87D1724-1AC9-2C4B-7912-8FB9EB6FDC39}"/>
              </a:ext>
            </a:extLst>
          </p:cNvPr>
          <p:cNvSpPr>
            <a:spLocks noGrp="1"/>
          </p:cNvSpPr>
          <p:nvPr>
            <p:ph type="sldNum" sz="quarter" idx="12"/>
          </p:nvPr>
        </p:nvSpPr>
        <p:spPr/>
        <p:txBody>
          <a:bodyPr/>
          <a:lstStyle/>
          <a:p>
            <a:fld id="{8EC36265-6A26-644F-B771-78C9624224E5}" type="slidenum">
              <a:rPr lang="en-US" smtClean="0"/>
              <a:t>18</a:t>
            </a:fld>
            <a:endParaRPr lang="en-US"/>
          </a:p>
        </p:txBody>
      </p:sp>
    </p:spTree>
    <p:extLst>
      <p:ext uri="{BB962C8B-B14F-4D97-AF65-F5344CB8AC3E}">
        <p14:creationId xmlns:p14="http://schemas.microsoft.com/office/powerpoint/2010/main" val="7146181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8" name="Picture 14" descr="A screenshot from the GitHub workflow to create an issue. There is a purple circle around &quot;issues&quot; in the top left of the screen.">
            <a:extLst>
              <a:ext uri="{FF2B5EF4-FFF2-40B4-BE49-F238E27FC236}">
                <a16:creationId xmlns:a16="http://schemas.microsoft.com/office/drawing/2014/main" id="{8DA5B9DE-962C-56F3-CB61-307B70181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497" y="707886"/>
            <a:ext cx="10771003" cy="6184308"/>
          </a:xfrm>
          <a:prstGeom prst="rect">
            <a:avLst/>
          </a:prstGeom>
          <a:noFill/>
          <a:ln>
            <a:solidFill>
              <a:schemeClr val="tx1">
                <a:lumMod val="50000"/>
                <a:lumOff val="50000"/>
              </a:schemeClr>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7F01A80-E6DF-A6F7-F0F9-F65B3A125183}"/>
              </a:ext>
            </a:extLst>
          </p:cNvPr>
          <p:cNvSpPr txBox="1"/>
          <p:nvPr/>
        </p:nvSpPr>
        <p:spPr>
          <a:xfrm>
            <a:off x="1165177" y="0"/>
            <a:ext cx="9861645" cy="707886"/>
          </a:xfrm>
          <a:prstGeom prst="rect">
            <a:avLst/>
          </a:prstGeom>
          <a:noFill/>
        </p:spPr>
        <p:txBody>
          <a:bodyPr wrap="square">
            <a:spAutoFit/>
          </a:bodyPr>
          <a:lstStyle/>
          <a:p>
            <a:r>
              <a:rPr lang="en-US" sz="4000" dirty="0"/>
              <a:t>Start on the main page of a repo, under “code”</a:t>
            </a:r>
          </a:p>
        </p:txBody>
      </p:sp>
      <p:sp>
        <p:nvSpPr>
          <p:cNvPr id="7" name="Title 6" hidden="1">
            <a:extLst>
              <a:ext uri="{FF2B5EF4-FFF2-40B4-BE49-F238E27FC236}">
                <a16:creationId xmlns:a16="http://schemas.microsoft.com/office/drawing/2014/main" id="{385FF058-8C96-DAF5-2E89-CF7A5B24A751}"/>
              </a:ext>
            </a:extLst>
          </p:cNvPr>
          <p:cNvSpPr>
            <a:spLocks noGrp="1"/>
          </p:cNvSpPr>
          <p:nvPr>
            <p:ph type="title" idx="4294967295"/>
          </p:nvPr>
        </p:nvSpPr>
        <p:spPr>
          <a:ln>
            <a:solidFill>
              <a:schemeClr val="accent1"/>
            </a:solidFill>
          </a:ln>
        </p:spPr>
        <p:txBody>
          <a:bodyPr/>
          <a:lstStyle/>
          <a:p>
            <a:r>
              <a:rPr lang="en-US" dirty="0"/>
              <a:t>Workflow to create an issue, screenshot 1</a:t>
            </a:r>
          </a:p>
        </p:txBody>
      </p:sp>
      <p:sp>
        <p:nvSpPr>
          <p:cNvPr id="2" name="Slide Number Placeholder 1">
            <a:extLst>
              <a:ext uri="{FF2B5EF4-FFF2-40B4-BE49-F238E27FC236}">
                <a16:creationId xmlns:a16="http://schemas.microsoft.com/office/drawing/2014/main" id="{AA34EB16-008D-F80F-3FA5-97A1F5B83323}"/>
              </a:ext>
            </a:extLst>
          </p:cNvPr>
          <p:cNvSpPr>
            <a:spLocks noGrp="1"/>
          </p:cNvSpPr>
          <p:nvPr>
            <p:ph type="sldNum" sz="quarter" idx="12"/>
          </p:nvPr>
        </p:nvSpPr>
        <p:spPr>
          <a:solidFill>
            <a:schemeClr val="bg1"/>
          </a:solidFill>
        </p:spPr>
        <p:txBody>
          <a:bodyPr/>
          <a:lstStyle/>
          <a:p>
            <a:fld id="{8EC36265-6A26-644F-B771-78C9624224E5}" type="slidenum">
              <a:rPr lang="en-US" smtClean="0">
                <a:solidFill>
                  <a:schemeClr val="bg2">
                    <a:lumMod val="25000"/>
                  </a:schemeClr>
                </a:solidFill>
              </a:rPr>
              <a:t>19</a:t>
            </a:fld>
            <a:endParaRPr lang="en-US" dirty="0">
              <a:solidFill>
                <a:schemeClr val="bg2">
                  <a:lumMod val="25000"/>
                </a:schemeClr>
              </a:solidFill>
            </a:endParaRPr>
          </a:p>
        </p:txBody>
      </p:sp>
    </p:spTree>
    <p:extLst>
      <p:ext uri="{BB962C8B-B14F-4D97-AF65-F5344CB8AC3E}">
        <p14:creationId xmlns:p14="http://schemas.microsoft.com/office/powerpoint/2010/main" val="779266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15A1B-A345-A209-8DD5-A03C2F81F030}"/>
              </a:ext>
            </a:extLst>
          </p:cNvPr>
          <p:cNvSpPr>
            <a:spLocks noGrp="1"/>
          </p:cNvSpPr>
          <p:nvPr>
            <p:ph type="title"/>
          </p:nvPr>
        </p:nvSpPr>
        <p:spPr/>
        <p:txBody>
          <a:bodyPr/>
          <a:lstStyle/>
          <a:p>
            <a:r>
              <a:rPr lang="en-US" dirty="0"/>
              <a:t>Agenda for Today</a:t>
            </a:r>
          </a:p>
        </p:txBody>
      </p:sp>
      <p:sp>
        <p:nvSpPr>
          <p:cNvPr id="3" name="Content Placeholder 2">
            <a:extLst>
              <a:ext uri="{FF2B5EF4-FFF2-40B4-BE49-F238E27FC236}">
                <a16:creationId xmlns:a16="http://schemas.microsoft.com/office/drawing/2014/main" id="{2CF96600-B8B8-8226-F53B-B1DB598F76AD}"/>
              </a:ext>
            </a:extLst>
          </p:cNvPr>
          <p:cNvSpPr>
            <a:spLocks noGrp="1"/>
          </p:cNvSpPr>
          <p:nvPr>
            <p:ph idx="1"/>
          </p:nvPr>
        </p:nvSpPr>
        <p:spPr/>
        <p:txBody>
          <a:bodyPr>
            <a:normAutofit/>
          </a:bodyPr>
          <a:lstStyle/>
          <a:p>
            <a:r>
              <a:rPr lang="en-US" dirty="0"/>
              <a:t>Concepts</a:t>
            </a:r>
          </a:p>
          <a:p>
            <a:r>
              <a:rPr lang="en-US" dirty="0"/>
              <a:t>Practice</a:t>
            </a:r>
          </a:p>
          <a:p>
            <a:pPr lvl="1"/>
            <a:r>
              <a:rPr lang="en-US" dirty="0"/>
              <a:t>Have your GitHub account open and ready to practice with me!</a:t>
            </a:r>
          </a:p>
          <a:p>
            <a:r>
              <a:rPr lang="en-US" dirty="0"/>
              <a:t>Reference Materials</a:t>
            </a:r>
          </a:p>
          <a:p>
            <a:endParaRPr lang="en-US" dirty="0"/>
          </a:p>
          <a:p>
            <a:r>
              <a:rPr lang="en-US" dirty="0"/>
              <a:t>Disclaimer: this live demonstration about Git and one of many tools for working with Git, GitHub, is being recorded for training purposes. It is not an endorsement of GitHub.</a:t>
            </a:r>
          </a:p>
        </p:txBody>
      </p:sp>
      <p:sp>
        <p:nvSpPr>
          <p:cNvPr id="4" name="Slide Number Placeholder 3">
            <a:extLst>
              <a:ext uri="{FF2B5EF4-FFF2-40B4-BE49-F238E27FC236}">
                <a16:creationId xmlns:a16="http://schemas.microsoft.com/office/drawing/2014/main" id="{11878369-914D-949F-D04B-3C1D17A4874C}"/>
              </a:ext>
            </a:extLst>
          </p:cNvPr>
          <p:cNvSpPr>
            <a:spLocks noGrp="1"/>
          </p:cNvSpPr>
          <p:nvPr>
            <p:ph type="sldNum" sz="quarter" idx="12"/>
          </p:nvPr>
        </p:nvSpPr>
        <p:spPr/>
        <p:txBody>
          <a:bodyPr/>
          <a:lstStyle/>
          <a:p>
            <a:fld id="{8EC36265-6A26-644F-B771-78C9624224E5}" type="slidenum">
              <a:rPr lang="en-US" smtClean="0"/>
              <a:t>2</a:t>
            </a:fld>
            <a:endParaRPr lang="en-US" dirty="0"/>
          </a:p>
        </p:txBody>
      </p:sp>
    </p:spTree>
    <p:extLst>
      <p:ext uri="{BB962C8B-B14F-4D97-AF65-F5344CB8AC3E}">
        <p14:creationId xmlns:p14="http://schemas.microsoft.com/office/powerpoint/2010/main" val="24589875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A screenshot from the GitHub workflow to create an issue. There is a purple circle around &quot;new issue&quot; in the top right.">
            <a:extLst>
              <a:ext uri="{FF2B5EF4-FFF2-40B4-BE49-F238E27FC236}">
                <a16:creationId xmlns:a16="http://schemas.microsoft.com/office/drawing/2014/main" id="{13554A32-2985-002F-3D49-A34316D9CD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950" y="0"/>
            <a:ext cx="119761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hidden="1">
            <a:extLst>
              <a:ext uri="{FF2B5EF4-FFF2-40B4-BE49-F238E27FC236}">
                <a16:creationId xmlns:a16="http://schemas.microsoft.com/office/drawing/2014/main" id="{227FD832-E078-7488-C7B4-DCDCA842E3BA}"/>
              </a:ext>
            </a:extLst>
          </p:cNvPr>
          <p:cNvSpPr>
            <a:spLocks noGrp="1"/>
          </p:cNvSpPr>
          <p:nvPr>
            <p:ph type="title" idx="4294967295"/>
          </p:nvPr>
        </p:nvSpPr>
        <p:spPr/>
        <p:txBody>
          <a:bodyPr/>
          <a:lstStyle/>
          <a:p>
            <a:r>
              <a:rPr lang="en-US" dirty="0"/>
              <a:t>Workflow to create an issue, screenshot 2</a:t>
            </a:r>
          </a:p>
        </p:txBody>
      </p:sp>
      <p:sp>
        <p:nvSpPr>
          <p:cNvPr id="2" name="Slide Number Placeholder 1">
            <a:extLst>
              <a:ext uri="{FF2B5EF4-FFF2-40B4-BE49-F238E27FC236}">
                <a16:creationId xmlns:a16="http://schemas.microsoft.com/office/drawing/2014/main" id="{D222D369-9A75-342D-022B-2A596CCAE39F}"/>
              </a:ext>
            </a:extLst>
          </p:cNvPr>
          <p:cNvSpPr>
            <a:spLocks noGrp="1"/>
          </p:cNvSpPr>
          <p:nvPr>
            <p:ph type="sldNum" sz="quarter" idx="12"/>
          </p:nvPr>
        </p:nvSpPr>
        <p:spPr>
          <a:solidFill>
            <a:schemeClr val="bg1"/>
          </a:solidFill>
        </p:spPr>
        <p:txBody>
          <a:bodyPr/>
          <a:lstStyle/>
          <a:p>
            <a:fld id="{8EC36265-6A26-644F-B771-78C9624224E5}" type="slidenum">
              <a:rPr lang="en-US" smtClean="0">
                <a:solidFill>
                  <a:schemeClr val="bg2">
                    <a:lumMod val="25000"/>
                  </a:schemeClr>
                </a:solidFill>
              </a:rPr>
              <a:t>20</a:t>
            </a:fld>
            <a:endParaRPr lang="en-US" dirty="0">
              <a:solidFill>
                <a:schemeClr val="bg2">
                  <a:lumMod val="25000"/>
                </a:schemeClr>
              </a:solidFill>
            </a:endParaRPr>
          </a:p>
        </p:txBody>
      </p:sp>
    </p:spTree>
    <p:extLst>
      <p:ext uri="{BB962C8B-B14F-4D97-AF65-F5344CB8AC3E}">
        <p14:creationId xmlns:p14="http://schemas.microsoft.com/office/powerpoint/2010/main" val="2936405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84" name="Picture 12" descr="A screenshot from the GitHub workflow to create an issue. There are purple boxes around the issue title and content boxes.">
            <a:extLst>
              <a:ext uri="{FF2B5EF4-FFF2-40B4-BE49-F238E27FC236}">
                <a16:creationId xmlns:a16="http://schemas.microsoft.com/office/drawing/2014/main" id="{E569FFA3-C97D-00E6-806F-8040ABDF1A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888" y="0"/>
            <a:ext cx="11961812"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hidden="1">
            <a:extLst>
              <a:ext uri="{FF2B5EF4-FFF2-40B4-BE49-F238E27FC236}">
                <a16:creationId xmlns:a16="http://schemas.microsoft.com/office/drawing/2014/main" id="{808BE5B5-7BAA-3DBE-73B3-957444E2BD59}"/>
              </a:ext>
            </a:extLst>
          </p:cNvPr>
          <p:cNvSpPr>
            <a:spLocks noGrp="1"/>
          </p:cNvSpPr>
          <p:nvPr>
            <p:ph type="title" idx="4294967295"/>
          </p:nvPr>
        </p:nvSpPr>
        <p:spPr/>
        <p:txBody>
          <a:bodyPr/>
          <a:lstStyle/>
          <a:p>
            <a:r>
              <a:rPr lang="en-US" dirty="0"/>
              <a:t>Workflow to create an issue, screenshot 3</a:t>
            </a:r>
          </a:p>
        </p:txBody>
      </p:sp>
      <p:sp>
        <p:nvSpPr>
          <p:cNvPr id="2" name="Slide Number Placeholder 1">
            <a:extLst>
              <a:ext uri="{FF2B5EF4-FFF2-40B4-BE49-F238E27FC236}">
                <a16:creationId xmlns:a16="http://schemas.microsoft.com/office/drawing/2014/main" id="{4ECB25F0-96B4-4BE2-FBF9-386B31F1D064}"/>
              </a:ext>
            </a:extLst>
          </p:cNvPr>
          <p:cNvSpPr>
            <a:spLocks noGrp="1"/>
          </p:cNvSpPr>
          <p:nvPr>
            <p:ph type="sldNum" sz="quarter" idx="12"/>
          </p:nvPr>
        </p:nvSpPr>
        <p:spPr/>
        <p:txBody>
          <a:bodyPr/>
          <a:lstStyle/>
          <a:p>
            <a:fld id="{8EC36265-6A26-644F-B771-78C9624224E5}" type="slidenum">
              <a:rPr lang="en-US" smtClean="0"/>
              <a:t>21</a:t>
            </a:fld>
            <a:endParaRPr lang="en-US"/>
          </a:p>
        </p:txBody>
      </p:sp>
    </p:spTree>
    <p:extLst>
      <p:ext uri="{BB962C8B-B14F-4D97-AF65-F5344CB8AC3E}">
        <p14:creationId xmlns:p14="http://schemas.microsoft.com/office/powerpoint/2010/main" val="15988248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4" name="Picture 8" descr="A screenshot from the GitHub workflow to create an issue. There is a purple circle around the &quot;preview&quot; button above the content space.">
            <a:extLst>
              <a:ext uri="{FF2B5EF4-FFF2-40B4-BE49-F238E27FC236}">
                <a16:creationId xmlns:a16="http://schemas.microsoft.com/office/drawing/2014/main" id="{AEA540C0-9E15-D869-57F1-AF456D18A8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888" y="0"/>
            <a:ext cx="11961812"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hidden="1">
            <a:extLst>
              <a:ext uri="{FF2B5EF4-FFF2-40B4-BE49-F238E27FC236}">
                <a16:creationId xmlns:a16="http://schemas.microsoft.com/office/drawing/2014/main" id="{D6F5821C-71AA-F111-B2F9-B1CBD68DEE5A}"/>
              </a:ext>
            </a:extLst>
          </p:cNvPr>
          <p:cNvSpPr>
            <a:spLocks noGrp="1"/>
          </p:cNvSpPr>
          <p:nvPr>
            <p:ph type="title" idx="4294967295"/>
          </p:nvPr>
        </p:nvSpPr>
        <p:spPr/>
        <p:txBody>
          <a:bodyPr/>
          <a:lstStyle/>
          <a:p>
            <a:r>
              <a:rPr lang="en-US" dirty="0"/>
              <a:t>Workflow to create an issue, screenshot 4</a:t>
            </a:r>
          </a:p>
        </p:txBody>
      </p:sp>
      <p:sp>
        <p:nvSpPr>
          <p:cNvPr id="2" name="Slide Number Placeholder 1">
            <a:extLst>
              <a:ext uri="{FF2B5EF4-FFF2-40B4-BE49-F238E27FC236}">
                <a16:creationId xmlns:a16="http://schemas.microsoft.com/office/drawing/2014/main" id="{60B720AA-C0CD-9EC0-3488-23028C7D10EC}"/>
              </a:ext>
            </a:extLst>
          </p:cNvPr>
          <p:cNvSpPr>
            <a:spLocks noGrp="1"/>
          </p:cNvSpPr>
          <p:nvPr>
            <p:ph type="sldNum" sz="quarter" idx="12"/>
          </p:nvPr>
        </p:nvSpPr>
        <p:spPr/>
        <p:txBody>
          <a:bodyPr/>
          <a:lstStyle/>
          <a:p>
            <a:fld id="{8EC36265-6A26-644F-B771-78C9624224E5}" type="slidenum">
              <a:rPr lang="en-US" smtClean="0"/>
              <a:t>22</a:t>
            </a:fld>
            <a:endParaRPr lang="en-US"/>
          </a:p>
        </p:txBody>
      </p:sp>
    </p:spTree>
    <p:extLst>
      <p:ext uri="{BB962C8B-B14F-4D97-AF65-F5344CB8AC3E}">
        <p14:creationId xmlns:p14="http://schemas.microsoft.com/office/powerpoint/2010/main" val="12635614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from the GitHub workflow to create an issue. There is a purple circle around &quot;submit new issue&quot; below the issue content.">
            <a:extLst>
              <a:ext uri="{FF2B5EF4-FFF2-40B4-BE49-F238E27FC236}">
                <a16:creationId xmlns:a16="http://schemas.microsoft.com/office/drawing/2014/main" id="{4724861F-28AC-2C35-EDE1-9F216A0667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497" y="195392"/>
            <a:ext cx="11191875" cy="6467215"/>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hidden="1">
            <a:extLst>
              <a:ext uri="{FF2B5EF4-FFF2-40B4-BE49-F238E27FC236}">
                <a16:creationId xmlns:a16="http://schemas.microsoft.com/office/drawing/2014/main" id="{6D6397F6-4B3E-C012-8286-82303E678606}"/>
              </a:ext>
            </a:extLst>
          </p:cNvPr>
          <p:cNvSpPr>
            <a:spLocks noGrp="1"/>
          </p:cNvSpPr>
          <p:nvPr>
            <p:ph type="title" idx="4294967295"/>
          </p:nvPr>
        </p:nvSpPr>
        <p:spPr/>
        <p:txBody>
          <a:bodyPr/>
          <a:lstStyle/>
          <a:p>
            <a:r>
              <a:rPr lang="en-US" dirty="0"/>
              <a:t>Workflow to create an issue, screenshot 5</a:t>
            </a:r>
          </a:p>
        </p:txBody>
      </p:sp>
      <p:sp>
        <p:nvSpPr>
          <p:cNvPr id="2" name="Slide Number Placeholder 1">
            <a:extLst>
              <a:ext uri="{FF2B5EF4-FFF2-40B4-BE49-F238E27FC236}">
                <a16:creationId xmlns:a16="http://schemas.microsoft.com/office/drawing/2014/main" id="{5BA0640D-FF12-880F-44CD-FD052174B3AF}"/>
              </a:ext>
            </a:extLst>
          </p:cNvPr>
          <p:cNvSpPr>
            <a:spLocks noGrp="1"/>
          </p:cNvSpPr>
          <p:nvPr>
            <p:ph type="sldNum" sz="quarter" idx="12"/>
          </p:nvPr>
        </p:nvSpPr>
        <p:spPr/>
        <p:txBody>
          <a:bodyPr/>
          <a:lstStyle/>
          <a:p>
            <a:fld id="{8EC36265-6A26-644F-B771-78C9624224E5}" type="slidenum">
              <a:rPr lang="en-US" smtClean="0"/>
              <a:t>23</a:t>
            </a:fld>
            <a:endParaRPr lang="en-US" dirty="0"/>
          </a:p>
        </p:txBody>
      </p:sp>
    </p:spTree>
    <p:extLst>
      <p:ext uri="{BB962C8B-B14F-4D97-AF65-F5344CB8AC3E}">
        <p14:creationId xmlns:p14="http://schemas.microsoft.com/office/powerpoint/2010/main" val="9123950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2" name="Picture 8" descr="A screenshot from the GitHub workflow to edit a comment or issue. There is a purple circle around the dots in the top right of the content.">
            <a:extLst>
              <a:ext uri="{FF2B5EF4-FFF2-40B4-BE49-F238E27FC236}">
                <a16:creationId xmlns:a16="http://schemas.microsoft.com/office/drawing/2014/main" id="{FC0BF32A-0A30-EF80-2B2E-8A0A4506D6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988" y="0"/>
            <a:ext cx="11882437"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hidden="1">
            <a:extLst>
              <a:ext uri="{FF2B5EF4-FFF2-40B4-BE49-F238E27FC236}">
                <a16:creationId xmlns:a16="http://schemas.microsoft.com/office/drawing/2014/main" id="{7809288A-0099-8EDF-FF50-B87BC067EC8C}"/>
              </a:ext>
            </a:extLst>
          </p:cNvPr>
          <p:cNvSpPr>
            <a:spLocks noGrp="1"/>
          </p:cNvSpPr>
          <p:nvPr>
            <p:ph type="title" idx="4294967295"/>
          </p:nvPr>
        </p:nvSpPr>
        <p:spPr/>
        <p:txBody>
          <a:bodyPr/>
          <a:lstStyle/>
          <a:p>
            <a:r>
              <a:rPr lang="en-US" dirty="0"/>
              <a:t>Workflow to create an issue, screenshot 6</a:t>
            </a:r>
          </a:p>
        </p:txBody>
      </p:sp>
      <p:sp>
        <p:nvSpPr>
          <p:cNvPr id="2" name="Slide Number Placeholder 1">
            <a:extLst>
              <a:ext uri="{FF2B5EF4-FFF2-40B4-BE49-F238E27FC236}">
                <a16:creationId xmlns:a16="http://schemas.microsoft.com/office/drawing/2014/main" id="{4C0EA57A-92AD-9F4E-5319-92177E70A0CA}"/>
              </a:ext>
            </a:extLst>
          </p:cNvPr>
          <p:cNvSpPr>
            <a:spLocks noGrp="1"/>
          </p:cNvSpPr>
          <p:nvPr>
            <p:ph type="sldNum" sz="quarter" idx="12"/>
          </p:nvPr>
        </p:nvSpPr>
        <p:spPr/>
        <p:txBody>
          <a:bodyPr/>
          <a:lstStyle/>
          <a:p>
            <a:fld id="{8EC36265-6A26-644F-B771-78C9624224E5}" type="slidenum">
              <a:rPr lang="en-US" smtClean="0"/>
              <a:t>24</a:t>
            </a:fld>
            <a:endParaRPr lang="en-US"/>
          </a:p>
        </p:txBody>
      </p:sp>
    </p:spTree>
    <p:extLst>
      <p:ext uri="{BB962C8B-B14F-4D97-AF65-F5344CB8AC3E}">
        <p14:creationId xmlns:p14="http://schemas.microsoft.com/office/powerpoint/2010/main" val="13928389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descr="A screenshot from the GitHub workflow to edit a comment or issue. There is a purple circle around the word &quot;edit&quot; in the dropdown menu.">
            <a:extLst>
              <a:ext uri="{FF2B5EF4-FFF2-40B4-BE49-F238E27FC236}">
                <a16:creationId xmlns:a16="http://schemas.microsoft.com/office/drawing/2014/main" id="{E65B043D-9C24-F778-7B11-B4324A120C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988" y="0"/>
            <a:ext cx="11882437"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hidden="1">
            <a:extLst>
              <a:ext uri="{FF2B5EF4-FFF2-40B4-BE49-F238E27FC236}">
                <a16:creationId xmlns:a16="http://schemas.microsoft.com/office/drawing/2014/main" id="{AB1BC148-1583-5FF0-DCAD-32572AFE34EF}"/>
              </a:ext>
            </a:extLst>
          </p:cNvPr>
          <p:cNvSpPr>
            <a:spLocks noGrp="1"/>
          </p:cNvSpPr>
          <p:nvPr>
            <p:ph type="title" idx="4294967295"/>
          </p:nvPr>
        </p:nvSpPr>
        <p:spPr/>
        <p:txBody>
          <a:bodyPr/>
          <a:lstStyle/>
          <a:p>
            <a:r>
              <a:rPr lang="en-US" dirty="0"/>
              <a:t>Workflow to create an issue, screenshot 7</a:t>
            </a:r>
          </a:p>
        </p:txBody>
      </p:sp>
      <p:sp>
        <p:nvSpPr>
          <p:cNvPr id="2" name="Slide Number Placeholder 1">
            <a:extLst>
              <a:ext uri="{FF2B5EF4-FFF2-40B4-BE49-F238E27FC236}">
                <a16:creationId xmlns:a16="http://schemas.microsoft.com/office/drawing/2014/main" id="{45DBE94B-AB63-B2B5-ACC8-E6E5847114F7}"/>
              </a:ext>
            </a:extLst>
          </p:cNvPr>
          <p:cNvSpPr>
            <a:spLocks noGrp="1"/>
          </p:cNvSpPr>
          <p:nvPr>
            <p:ph type="sldNum" sz="quarter" idx="12"/>
          </p:nvPr>
        </p:nvSpPr>
        <p:spPr/>
        <p:txBody>
          <a:bodyPr/>
          <a:lstStyle/>
          <a:p>
            <a:fld id="{8EC36265-6A26-644F-B771-78C9624224E5}" type="slidenum">
              <a:rPr lang="en-US" smtClean="0"/>
              <a:t>25</a:t>
            </a:fld>
            <a:endParaRPr lang="en-US"/>
          </a:p>
        </p:txBody>
      </p:sp>
    </p:spTree>
    <p:extLst>
      <p:ext uri="{BB962C8B-B14F-4D97-AF65-F5344CB8AC3E}">
        <p14:creationId xmlns:p14="http://schemas.microsoft.com/office/powerpoint/2010/main" val="14957484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A screenshot from the GitHub workflow to edit a comment or issue. There is a purple circle around the &quot;update comment&quot; button.">
            <a:extLst>
              <a:ext uri="{FF2B5EF4-FFF2-40B4-BE49-F238E27FC236}">
                <a16:creationId xmlns:a16="http://schemas.microsoft.com/office/drawing/2014/main" id="{0FDC2D04-0E14-2EA0-CF6D-3254507138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463" y="0"/>
            <a:ext cx="11903075"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hidden="1">
            <a:extLst>
              <a:ext uri="{FF2B5EF4-FFF2-40B4-BE49-F238E27FC236}">
                <a16:creationId xmlns:a16="http://schemas.microsoft.com/office/drawing/2014/main" id="{E5AA349F-FAD4-7742-3FBF-1A04B707DC5B}"/>
              </a:ext>
            </a:extLst>
          </p:cNvPr>
          <p:cNvSpPr>
            <a:spLocks noGrp="1"/>
          </p:cNvSpPr>
          <p:nvPr>
            <p:ph type="title" idx="4294967295"/>
          </p:nvPr>
        </p:nvSpPr>
        <p:spPr/>
        <p:txBody>
          <a:bodyPr/>
          <a:lstStyle/>
          <a:p>
            <a:r>
              <a:rPr lang="en-US" dirty="0"/>
              <a:t>Workflow to create an issue, screenshot 8</a:t>
            </a:r>
          </a:p>
        </p:txBody>
      </p:sp>
      <p:sp>
        <p:nvSpPr>
          <p:cNvPr id="2" name="Slide Number Placeholder 1">
            <a:extLst>
              <a:ext uri="{FF2B5EF4-FFF2-40B4-BE49-F238E27FC236}">
                <a16:creationId xmlns:a16="http://schemas.microsoft.com/office/drawing/2014/main" id="{92564BF3-13CB-9AF5-E059-063703982AC0}"/>
              </a:ext>
            </a:extLst>
          </p:cNvPr>
          <p:cNvSpPr>
            <a:spLocks noGrp="1"/>
          </p:cNvSpPr>
          <p:nvPr>
            <p:ph type="sldNum" sz="quarter" idx="12"/>
          </p:nvPr>
        </p:nvSpPr>
        <p:spPr/>
        <p:txBody>
          <a:bodyPr/>
          <a:lstStyle/>
          <a:p>
            <a:fld id="{8EC36265-6A26-644F-B771-78C9624224E5}" type="slidenum">
              <a:rPr lang="en-US" smtClean="0"/>
              <a:t>26</a:t>
            </a:fld>
            <a:endParaRPr lang="en-US"/>
          </a:p>
        </p:txBody>
      </p:sp>
    </p:spTree>
    <p:extLst>
      <p:ext uri="{BB962C8B-B14F-4D97-AF65-F5344CB8AC3E}">
        <p14:creationId xmlns:p14="http://schemas.microsoft.com/office/powerpoint/2010/main" val="36322256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32DEE-53F9-67A7-3500-92F0F3C55BE4}"/>
              </a:ext>
            </a:extLst>
          </p:cNvPr>
          <p:cNvSpPr>
            <a:spLocks noGrp="1"/>
          </p:cNvSpPr>
          <p:nvPr>
            <p:ph type="title"/>
          </p:nvPr>
        </p:nvSpPr>
        <p:spPr>
          <a:xfrm>
            <a:off x="838200" y="2766218"/>
            <a:ext cx="10515600" cy="1325563"/>
          </a:xfrm>
        </p:spPr>
        <p:txBody>
          <a:bodyPr/>
          <a:lstStyle/>
          <a:p>
            <a:pPr algn="ctr"/>
            <a:r>
              <a:rPr lang="en-US" dirty="0"/>
              <a:t>Practice: creating a repo</a:t>
            </a:r>
          </a:p>
        </p:txBody>
      </p:sp>
      <p:sp>
        <p:nvSpPr>
          <p:cNvPr id="3" name="Slide Number Placeholder 2">
            <a:extLst>
              <a:ext uri="{FF2B5EF4-FFF2-40B4-BE49-F238E27FC236}">
                <a16:creationId xmlns:a16="http://schemas.microsoft.com/office/drawing/2014/main" id="{09F07A70-6567-5389-F680-B18DD02973ED}"/>
              </a:ext>
            </a:extLst>
          </p:cNvPr>
          <p:cNvSpPr>
            <a:spLocks noGrp="1"/>
          </p:cNvSpPr>
          <p:nvPr>
            <p:ph type="sldNum" sz="quarter" idx="12"/>
          </p:nvPr>
        </p:nvSpPr>
        <p:spPr/>
        <p:txBody>
          <a:bodyPr/>
          <a:lstStyle/>
          <a:p>
            <a:fld id="{8EC36265-6A26-644F-B771-78C9624224E5}" type="slidenum">
              <a:rPr lang="en-US" smtClean="0"/>
              <a:t>27</a:t>
            </a:fld>
            <a:endParaRPr lang="en-US"/>
          </a:p>
        </p:txBody>
      </p:sp>
    </p:spTree>
    <p:extLst>
      <p:ext uri="{BB962C8B-B14F-4D97-AF65-F5344CB8AC3E}">
        <p14:creationId xmlns:p14="http://schemas.microsoft.com/office/powerpoint/2010/main" val="15172087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32" name="Picture 16" descr="A screenshot of a list of repositories on a GitHub user screen, specifically https://github.com/wslack?tab=repositories. There is a purple circle around the &quot;new&quot; button in the top right.">
            <a:extLst>
              <a:ext uri="{FF2B5EF4-FFF2-40B4-BE49-F238E27FC236}">
                <a16:creationId xmlns:a16="http://schemas.microsoft.com/office/drawing/2014/main" id="{A7A57E76-0650-AC2A-93AD-1F90E2D4C7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3463" y="0"/>
            <a:ext cx="10123487" cy="68580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9" hidden="1">
            <a:extLst>
              <a:ext uri="{FF2B5EF4-FFF2-40B4-BE49-F238E27FC236}">
                <a16:creationId xmlns:a16="http://schemas.microsoft.com/office/drawing/2014/main" id="{786851E3-2D9A-050D-8E51-1DA6ADAEA236}"/>
              </a:ext>
            </a:extLst>
          </p:cNvPr>
          <p:cNvSpPr>
            <a:spLocks noGrp="1"/>
          </p:cNvSpPr>
          <p:nvPr>
            <p:ph type="title"/>
          </p:nvPr>
        </p:nvSpPr>
        <p:spPr>
          <a:xfrm>
            <a:off x="1990299" y="0"/>
            <a:ext cx="7571117" cy="3240716"/>
          </a:xfrm>
        </p:spPr>
        <p:txBody>
          <a:bodyPr/>
          <a:lstStyle/>
          <a:p>
            <a:r>
              <a:rPr lang="en-US" dirty="0"/>
              <a:t>Workflow to create a new repo, screenshot 1</a:t>
            </a:r>
          </a:p>
        </p:txBody>
      </p:sp>
      <p:sp>
        <p:nvSpPr>
          <p:cNvPr id="7" name="TextBox 6">
            <a:extLst>
              <a:ext uri="{FF2B5EF4-FFF2-40B4-BE49-F238E27FC236}">
                <a16:creationId xmlns:a16="http://schemas.microsoft.com/office/drawing/2014/main" id="{9571158C-0E09-8528-AB9C-AFE4812CA4E1}"/>
              </a:ext>
            </a:extLst>
          </p:cNvPr>
          <p:cNvSpPr txBox="1"/>
          <p:nvPr/>
        </p:nvSpPr>
        <p:spPr>
          <a:xfrm>
            <a:off x="1562556" y="5940851"/>
            <a:ext cx="9066887" cy="830997"/>
          </a:xfrm>
          <a:prstGeom prst="rect">
            <a:avLst/>
          </a:prstGeom>
          <a:solidFill>
            <a:schemeClr val="bg1"/>
          </a:solidFill>
          <a:ln>
            <a:solidFill>
              <a:schemeClr val="tx1">
                <a:lumMod val="50000"/>
                <a:lumOff val="50000"/>
              </a:schemeClr>
            </a:solidFill>
          </a:ln>
        </p:spPr>
        <p:txBody>
          <a:bodyPr wrap="square" rtlCol="0">
            <a:spAutoFit/>
          </a:bodyPr>
          <a:lstStyle/>
          <a:p>
            <a:pPr algn="ctr"/>
            <a:r>
              <a:rPr lang="en-US" sz="4800" b="1" dirty="0"/>
              <a:t>Or go to </a:t>
            </a:r>
            <a:r>
              <a:rPr lang="en-US" sz="4800" b="1" dirty="0">
                <a:hlinkClick r:id="rId4"/>
              </a:rPr>
              <a:t>https://github.com/new</a:t>
            </a:r>
            <a:endParaRPr lang="en-US" sz="4800" b="1" dirty="0"/>
          </a:p>
        </p:txBody>
      </p:sp>
      <p:sp>
        <p:nvSpPr>
          <p:cNvPr id="2" name="Slide Number Placeholder 1">
            <a:extLst>
              <a:ext uri="{FF2B5EF4-FFF2-40B4-BE49-F238E27FC236}">
                <a16:creationId xmlns:a16="http://schemas.microsoft.com/office/drawing/2014/main" id="{B428ADBF-A170-75A7-28D8-E7F03E80DE28}"/>
              </a:ext>
            </a:extLst>
          </p:cNvPr>
          <p:cNvSpPr>
            <a:spLocks noGrp="1"/>
          </p:cNvSpPr>
          <p:nvPr>
            <p:ph type="sldNum" sz="quarter" idx="12"/>
          </p:nvPr>
        </p:nvSpPr>
        <p:spPr/>
        <p:txBody>
          <a:bodyPr/>
          <a:lstStyle/>
          <a:p>
            <a:fld id="{8EC36265-6A26-644F-B771-78C9624224E5}" type="slidenum">
              <a:rPr lang="en-US" smtClean="0"/>
              <a:t>28</a:t>
            </a:fld>
            <a:endParaRPr lang="en-US"/>
          </a:p>
        </p:txBody>
      </p:sp>
    </p:spTree>
    <p:extLst>
      <p:ext uri="{BB962C8B-B14F-4D97-AF65-F5344CB8AC3E}">
        <p14:creationId xmlns:p14="http://schemas.microsoft.com/office/powerpoint/2010/main" val="243746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1B514A-380A-B52A-CA29-3D1F7E2D4AF9}"/>
              </a:ext>
            </a:extLst>
          </p:cNvPr>
          <p:cNvSpPr>
            <a:spLocks noGrp="1"/>
          </p:cNvSpPr>
          <p:nvPr>
            <p:ph type="title"/>
          </p:nvPr>
        </p:nvSpPr>
        <p:spPr>
          <a:xfrm>
            <a:off x="2097656" y="399631"/>
            <a:ext cx="7926238" cy="2585109"/>
          </a:xfrm>
        </p:spPr>
        <p:txBody>
          <a:bodyPr/>
          <a:lstStyle/>
          <a:p>
            <a:r>
              <a:rPr lang="en-US" dirty="0"/>
              <a:t>Workflow to create a new repo, screenshot 2</a:t>
            </a:r>
          </a:p>
        </p:txBody>
      </p:sp>
      <p:pic>
        <p:nvPicPr>
          <p:cNvPr id="3" name="Picture 2" descr="A screenshot of the GitHub new repo screen at https://github.com/new">
            <a:extLst>
              <a:ext uri="{FF2B5EF4-FFF2-40B4-BE49-F238E27FC236}">
                <a16:creationId xmlns:a16="http://schemas.microsoft.com/office/drawing/2014/main" id="{62868964-3913-7D34-8E1A-97357337181B}"/>
              </a:ext>
            </a:extLst>
          </p:cNvPr>
          <p:cNvPicPr>
            <a:picLocks noChangeAspect="1"/>
          </p:cNvPicPr>
          <p:nvPr/>
        </p:nvPicPr>
        <p:blipFill>
          <a:blip r:embed="rId3"/>
          <a:stretch>
            <a:fillRect/>
          </a:stretch>
        </p:blipFill>
        <p:spPr>
          <a:xfrm>
            <a:off x="1876612" y="0"/>
            <a:ext cx="7772400" cy="6808266"/>
          </a:xfrm>
          <a:prstGeom prst="rect">
            <a:avLst/>
          </a:prstGeom>
        </p:spPr>
      </p:pic>
      <p:sp>
        <p:nvSpPr>
          <p:cNvPr id="2" name="Slide Number Placeholder 1">
            <a:extLst>
              <a:ext uri="{FF2B5EF4-FFF2-40B4-BE49-F238E27FC236}">
                <a16:creationId xmlns:a16="http://schemas.microsoft.com/office/drawing/2014/main" id="{3FA95B1C-90D0-322D-CC30-0AFD5E7F0696}"/>
              </a:ext>
            </a:extLst>
          </p:cNvPr>
          <p:cNvSpPr>
            <a:spLocks noGrp="1"/>
          </p:cNvSpPr>
          <p:nvPr>
            <p:ph type="sldNum" sz="quarter" idx="12"/>
          </p:nvPr>
        </p:nvSpPr>
        <p:spPr/>
        <p:txBody>
          <a:bodyPr/>
          <a:lstStyle/>
          <a:p>
            <a:fld id="{8EC36265-6A26-644F-B771-78C9624224E5}" type="slidenum">
              <a:rPr lang="en-US" smtClean="0"/>
              <a:t>29</a:t>
            </a:fld>
            <a:endParaRPr lang="en-US"/>
          </a:p>
        </p:txBody>
      </p:sp>
    </p:spTree>
    <p:extLst>
      <p:ext uri="{BB962C8B-B14F-4D97-AF65-F5344CB8AC3E}">
        <p14:creationId xmlns:p14="http://schemas.microsoft.com/office/powerpoint/2010/main" val="18443929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C416B-5E8F-2AD2-52E5-C895666FE8B3}"/>
              </a:ext>
            </a:extLst>
          </p:cNvPr>
          <p:cNvSpPr>
            <a:spLocks noGrp="1"/>
          </p:cNvSpPr>
          <p:nvPr>
            <p:ph type="title"/>
          </p:nvPr>
        </p:nvSpPr>
        <p:spPr/>
        <p:txBody>
          <a:bodyPr/>
          <a:lstStyle/>
          <a:p>
            <a:r>
              <a:rPr lang="en-US" dirty="0"/>
              <a:t>Git</a:t>
            </a:r>
          </a:p>
        </p:txBody>
      </p:sp>
      <p:sp>
        <p:nvSpPr>
          <p:cNvPr id="3" name="Content Placeholder 2">
            <a:extLst>
              <a:ext uri="{FF2B5EF4-FFF2-40B4-BE49-F238E27FC236}">
                <a16:creationId xmlns:a16="http://schemas.microsoft.com/office/drawing/2014/main" id="{AC1122D0-118B-F292-30A5-64DB29CD8B5F}"/>
              </a:ext>
            </a:extLst>
          </p:cNvPr>
          <p:cNvSpPr>
            <a:spLocks noGrp="1"/>
          </p:cNvSpPr>
          <p:nvPr>
            <p:ph idx="1"/>
          </p:nvPr>
        </p:nvSpPr>
        <p:spPr/>
        <p:txBody>
          <a:bodyPr/>
          <a:lstStyle/>
          <a:p>
            <a:r>
              <a:rPr lang="en-US" dirty="0"/>
              <a:t>The problem</a:t>
            </a:r>
          </a:p>
          <a:p>
            <a:pPr lvl="1"/>
            <a:r>
              <a:rPr lang="en-US" dirty="0"/>
              <a:t>Ever dealt with multiple copies of a document floating around, such as when combining edits from multiple people?</a:t>
            </a:r>
          </a:p>
          <a:p>
            <a:pPr lvl="1"/>
            <a:r>
              <a:rPr lang="en-US" dirty="0"/>
              <a:t>You end up with "draft with </a:t>
            </a:r>
            <a:r>
              <a:rPr lang="en-US" dirty="0" err="1"/>
              <a:t>fred</a:t>
            </a:r>
            <a:r>
              <a:rPr lang="en-US" dirty="0"/>
              <a:t> comments" and "final" and "final final for release" versions of the same text. It’s hard to manage!</a:t>
            </a:r>
          </a:p>
          <a:p>
            <a:r>
              <a:rPr lang="en-US" dirty="0"/>
              <a:t>Version control</a:t>
            </a:r>
          </a:p>
          <a:p>
            <a:pPr lvl="1"/>
            <a:r>
              <a:rPr lang="en-US" dirty="0"/>
              <a:t>Multiple edits from multiple parties can be tracked in one place</a:t>
            </a:r>
          </a:p>
          <a:p>
            <a:pPr lvl="1"/>
            <a:r>
              <a:rPr lang="en-US" dirty="0"/>
              <a:t>Ability to "jump" back in time (finding bugs, for example)</a:t>
            </a:r>
          </a:p>
          <a:p>
            <a:pPr lvl="1"/>
            <a:endParaRPr lang="en-US" dirty="0"/>
          </a:p>
          <a:p>
            <a:pPr marL="0" indent="0">
              <a:buNone/>
            </a:pPr>
            <a:r>
              <a:rPr lang="en-US" b="1" dirty="0"/>
              <a:t>Git is a tool that allows developers and others to use version control</a:t>
            </a:r>
          </a:p>
        </p:txBody>
      </p:sp>
      <p:sp>
        <p:nvSpPr>
          <p:cNvPr id="4" name="Slide Number Placeholder 3">
            <a:extLst>
              <a:ext uri="{FF2B5EF4-FFF2-40B4-BE49-F238E27FC236}">
                <a16:creationId xmlns:a16="http://schemas.microsoft.com/office/drawing/2014/main" id="{D5D013FB-93F2-3704-21F3-EC74EA636E94}"/>
              </a:ext>
            </a:extLst>
          </p:cNvPr>
          <p:cNvSpPr>
            <a:spLocks noGrp="1"/>
          </p:cNvSpPr>
          <p:nvPr>
            <p:ph type="sldNum" sz="quarter" idx="12"/>
          </p:nvPr>
        </p:nvSpPr>
        <p:spPr/>
        <p:txBody>
          <a:bodyPr/>
          <a:lstStyle/>
          <a:p>
            <a:fld id="{8EC36265-6A26-644F-B771-78C9624224E5}" type="slidenum">
              <a:rPr lang="en-US" smtClean="0"/>
              <a:t>3</a:t>
            </a:fld>
            <a:endParaRPr lang="en-US"/>
          </a:p>
        </p:txBody>
      </p:sp>
    </p:spTree>
    <p:extLst>
      <p:ext uri="{BB962C8B-B14F-4D97-AF65-F5344CB8AC3E}">
        <p14:creationId xmlns:p14="http://schemas.microsoft.com/office/powerpoint/2010/main" val="32643941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6D844056-19CB-C467-99B8-FCC2F99E5AB2}"/>
              </a:ext>
            </a:extLst>
          </p:cNvPr>
          <p:cNvSpPr>
            <a:spLocks noGrp="1"/>
          </p:cNvSpPr>
          <p:nvPr>
            <p:ph type="title"/>
          </p:nvPr>
        </p:nvSpPr>
        <p:spPr>
          <a:xfrm>
            <a:off x="3822940" y="278861"/>
            <a:ext cx="6097438" cy="3982588"/>
          </a:xfrm>
        </p:spPr>
        <p:txBody>
          <a:bodyPr/>
          <a:lstStyle/>
          <a:p>
            <a:r>
              <a:rPr lang="en-US" dirty="0"/>
              <a:t>Workflow</a:t>
            </a:r>
            <a:r>
              <a:rPr lang="en-US" baseline="0" dirty="0"/>
              <a:t> to create a new repo, screenshot 3</a:t>
            </a:r>
            <a:endParaRPr lang="en-US" dirty="0"/>
          </a:p>
        </p:txBody>
      </p:sp>
      <p:pic>
        <p:nvPicPr>
          <p:cNvPr id="2" name="Picture 1" descr="A screenshot of the rest of the GitHub new repo screen at https://github.com/new">
            <a:extLst>
              <a:ext uri="{FF2B5EF4-FFF2-40B4-BE49-F238E27FC236}">
                <a16:creationId xmlns:a16="http://schemas.microsoft.com/office/drawing/2014/main" id="{4431E0E3-4090-175D-2572-FF7922E21CFC}"/>
              </a:ext>
            </a:extLst>
          </p:cNvPr>
          <p:cNvPicPr>
            <a:picLocks noChangeAspect="1"/>
          </p:cNvPicPr>
          <p:nvPr/>
        </p:nvPicPr>
        <p:blipFill>
          <a:blip r:embed="rId3"/>
          <a:stretch>
            <a:fillRect/>
          </a:stretch>
        </p:blipFill>
        <p:spPr>
          <a:xfrm>
            <a:off x="992427" y="0"/>
            <a:ext cx="10784180" cy="6858000"/>
          </a:xfrm>
          <a:prstGeom prst="rect">
            <a:avLst/>
          </a:prstGeom>
        </p:spPr>
      </p:pic>
      <p:sp>
        <p:nvSpPr>
          <p:cNvPr id="4" name="Slide Number Placeholder 3">
            <a:extLst>
              <a:ext uri="{FF2B5EF4-FFF2-40B4-BE49-F238E27FC236}">
                <a16:creationId xmlns:a16="http://schemas.microsoft.com/office/drawing/2014/main" id="{3C2A913E-0054-5145-D16C-6F2845F15842}"/>
              </a:ext>
            </a:extLst>
          </p:cNvPr>
          <p:cNvSpPr>
            <a:spLocks noGrp="1"/>
          </p:cNvSpPr>
          <p:nvPr>
            <p:ph type="sldNum" sz="quarter" idx="12"/>
          </p:nvPr>
        </p:nvSpPr>
        <p:spPr/>
        <p:txBody>
          <a:bodyPr/>
          <a:lstStyle/>
          <a:p>
            <a:fld id="{8EC36265-6A26-644F-B771-78C9624224E5}" type="slidenum">
              <a:rPr lang="en-US" smtClean="0"/>
              <a:t>30</a:t>
            </a:fld>
            <a:endParaRPr lang="en-US"/>
          </a:p>
        </p:txBody>
      </p:sp>
    </p:spTree>
    <p:extLst>
      <p:ext uri="{BB962C8B-B14F-4D97-AF65-F5344CB8AC3E}">
        <p14:creationId xmlns:p14="http://schemas.microsoft.com/office/powerpoint/2010/main" val="23930182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32DEE-53F9-67A7-3500-92F0F3C55BE4}"/>
              </a:ext>
            </a:extLst>
          </p:cNvPr>
          <p:cNvSpPr>
            <a:spLocks noGrp="1"/>
          </p:cNvSpPr>
          <p:nvPr>
            <p:ph type="title"/>
          </p:nvPr>
        </p:nvSpPr>
        <p:spPr>
          <a:xfrm>
            <a:off x="838200" y="2766218"/>
            <a:ext cx="10515600" cy="1325563"/>
          </a:xfrm>
        </p:spPr>
        <p:txBody>
          <a:bodyPr/>
          <a:lstStyle/>
          <a:p>
            <a:pPr algn="ctr"/>
            <a:r>
              <a:rPr lang="en-US" dirty="0"/>
              <a:t>Practice: creating a pull request</a:t>
            </a:r>
          </a:p>
        </p:txBody>
      </p:sp>
      <p:sp>
        <p:nvSpPr>
          <p:cNvPr id="3" name="Slide Number Placeholder 2">
            <a:extLst>
              <a:ext uri="{FF2B5EF4-FFF2-40B4-BE49-F238E27FC236}">
                <a16:creationId xmlns:a16="http://schemas.microsoft.com/office/drawing/2014/main" id="{055DA056-1193-777E-E709-2916A4FC21B9}"/>
              </a:ext>
            </a:extLst>
          </p:cNvPr>
          <p:cNvSpPr>
            <a:spLocks noGrp="1"/>
          </p:cNvSpPr>
          <p:nvPr>
            <p:ph type="sldNum" sz="quarter" idx="12"/>
          </p:nvPr>
        </p:nvSpPr>
        <p:spPr/>
        <p:txBody>
          <a:bodyPr/>
          <a:lstStyle/>
          <a:p>
            <a:fld id="{8EC36265-6A26-644F-B771-78C9624224E5}" type="slidenum">
              <a:rPr lang="en-US" smtClean="0"/>
              <a:t>31</a:t>
            </a:fld>
            <a:endParaRPr lang="en-US"/>
          </a:p>
        </p:txBody>
      </p:sp>
    </p:spTree>
    <p:extLst>
      <p:ext uri="{BB962C8B-B14F-4D97-AF65-F5344CB8AC3E}">
        <p14:creationId xmlns:p14="http://schemas.microsoft.com/office/powerpoint/2010/main" val="12945182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0C2C3811-F5BD-C1D7-7194-6607DC291F5C}"/>
              </a:ext>
            </a:extLst>
          </p:cNvPr>
          <p:cNvSpPr>
            <a:spLocks noGrp="1"/>
          </p:cNvSpPr>
          <p:nvPr>
            <p:ph type="title"/>
          </p:nvPr>
        </p:nvSpPr>
        <p:spPr/>
        <p:txBody>
          <a:bodyPr/>
          <a:lstStyle/>
          <a:p>
            <a:r>
              <a:rPr lang="en-US" dirty="0"/>
              <a:t>Creating a pull request</a:t>
            </a:r>
            <a:r>
              <a:rPr lang="en-US" baseline="0" dirty="0"/>
              <a:t> screenshot 1</a:t>
            </a:r>
            <a:endParaRPr lang="en-US" dirty="0"/>
          </a:p>
        </p:txBody>
      </p:sp>
      <p:sp>
        <p:nvSpPr>
          <p:cNvPr id="5" name="TextBox 4">
            <a:extLst>
              <a:ext uri="{FF2B5EF4-FFF2-40B4-BE49-F238E27FC236}">
                <a16:creationId xmlns:a16="http://schemas.microsoft.com/office/drawing/2014/main" id="{05A01C4D-4FC4-DE40-C8F5-743A44DCA3E4}"/>
              </a:ext>
            </a:extLst>
          </p:cNvPr>
          <p:cNvSpPr txBox="1"/>
          <p:nvPr/>
        </p:nvSpPr>
        <p:spPr>
          <a:xfrm>
            <a:off x="588385" y="5633"/>
            <a:ext cx="10630074" cy="707886"/>
          </a:xfrm>
          <a:prstGeom prst="rect">
            <a:avLst/>
          </a:prstGeom>
          <a:noFill/>
        </p:spPr>
        <p:txBody>
          <a:bodyPr wrap="square" rtlCol="0">
            <a:spAutoFit/>
          </a:bodyPr>
          <a:lstStyle/>
          <a:p>
            <a:r>
              <a:rPr lang="en-US" sz="4000" dirty="0"/>
              <a:t>Start on the main page of a repo, under “code”</a:t>
            </a:r>
          </a:p>
        </p:txBody>
      </p:sp>
      <p:sp>
        <p:nvSpPr>
          <p:cNvPr id="2" name="Slide Number Placeholder 1">
            <a:extLst>
              <a:ext uri="{FF2B5EF4-FFF2-40B4-BE49-F238E27FC236}">
                <a16:creationId xmlns:a16="http://schemas.microsoft.com/office/drawing/2014/main" id="{07BD6AC1-8A6A-1CFB-8C3B-35EAB302E62D}"/>
              </a:ext>
            </a:extLst>
          </p:cNvPr>
          <p:cNvSpPr>
            <a:spLocks noGrp="1"/>
          </p:cNvSpPr>
          <p:nvPr>
            <p:ph type="sldNum" sz="quarter" idx="12"/>
          </p:nvPr>
        </p:nvSpPr>
        <p:spPr/>
        <p:txBody>
          <a:bodyPr/>
          <a:lstStyle/>
          <a:p>
            <a:fld id="{8EC36265-6A26-644F-B771-78C9624224E5}" type="slidenum">
              <a:rPr lang="en-US" smtClean="0"/>
              <a:t>32</a:t>
            </a:fld>
            <a:endParaRPr lang="en-US"/>
          </a:p>
        </p:txBody>
      </p:sp>
      <p:pic>
        <p:nvPicPr>
          <p:cNvPr id="13314" name="Picture 2" descr="A screenshot from the GitHub workflow to click into a file, make edits, create a pull request, and then merge the pull request. There is a purple underline for &quot;readme.md&quot; in the top right of and a purple circle around the pencil icon in the top right area of the read me where someone can click to edit.">
            <a:extLst>
              <a:ext uri="{FF2B5EF4-FFF2-40B4-BE49-F238E27FC236}">
                <a16:creationId xmlns:a16="http://schemas.microsoft.com/office/drawing/2014/main" id="{5CDCCB07-7BC0-FBA9-2611-4CC33DBC2F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0376" y="933910"/>
            <a:ext cx="9872183" cy="5702136"/>
          </a:xfrm>
          <a:prstGeom prst="rect">
            <a:avLst/>
          </a:prstGeom>
          <a:noFill/>
          <a:ln>
            <a:solidFill>
              <a:schemeClr val="tx1">
                <a:lumMod val="50000"/>
                <a:lumOff val="50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05627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A screenshot from the GitHub workflow to click into a file, make edits, create a pull request, and then merge the pull request. There is a purple box around the text to edit and a purple circle around the &quot;commit changes&quot; button at top right.">
            <a:extLst>
              <a:ext uri="{FF2B5EF4-FFF2-40B4-BE49-F238E27FC236}">
                <a16:creationId xmlns:a16="http://schemas.microsoft.com/office/drawing/2014/main" id="{6A29462B-9609-51B7-EE21-C5AF166912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63" y="0"/>
            <a:ext cx="12080875"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hidden="1">
            <a:extLst>
              <a:ext uri="{FF2B5EF4-FFF2-40B4-BE49-F238E27FC236}">
                <a16:creationId xmlns:a16="http://schemas.microsoft.com/office/drawing/2014/main" id="{B7D1CCF2-CEE5-4573-D67A-020A4EB19613}"/>
              </a:ext>
            </a:extLst>
          </p:cNvPr>
          <p:cNvSpPr>
            <a:spLocks noGrp="1"/>
          </p:cNvSpPr>
          <p:nvPr>
            <p:ph type="title"/>
          </p:nvPr>
        </p:nvSpPr>
        <p:spPr/>
        <p:txBody>
          <a:bodyPr/>
          <a:lstStyle/>
          <a:p>
            <a:r>
              <a:rPr lang="en-US" dirty="0"/>
              <a:t>Creating a pull request, screenshot 2</a:t>
            </a:r>
          </a:p>
        </p:txBody>
      </p:sp>
      <p:sp>
        <p:nvSpPr>
          <p:cNvPr id="2" name="Slide Number Placeholder 1">
            <a:extLst>
              <a:ext uri="{FF2B5EF4-FFF2-40B4-BE49-F238E27FC236}">
                <a16:creationId xmlns:a16="http://schemas.microsoft.com/office/drawing/2014/main" id="{E77C4F58-2C08-6DC7-F7BF-E46F133538B2}"/>
              </a:ext>
            </a:extLst>
          </p:cNvPr>
          <p:cNvSpPr>
            <a:spLocks noGrp="1"/>
          </p:cNvSpPr>
          <p:nvPr>
            <p:ph type="sldNum" sz="quarter" idx="12"/>
          </p:nvPr>
        </p:nvSpPr>
        <p:spPr>
          <a:xfrm>
            <a:off x="10877106" y="6356350"/>
            <a:ext cx="476693" cy="365125"/>
          </a:xfrm>
          <a:solidFill>
            <a:schemeClr val="bg1"/>
          </a:solidFill>
        </p:spPr>
        <p:txBody>
          <a:bodyPr/>
          <a:lstStyle/>
          <a:p>
            <a:fld id="{8EC36265-6A26-644F-B771-78C9624224E5}" type="slidenum">
              <a:rPr lang="en-US" smtClean="0">
                <a:solidFill>
                  <a:schemeClr val="bg2">
                    <a:lumMod val="25000"/>
                  </a:schemeClr>
                </a:solidFill>
              </a:rPr>
              <a:t>33</a:t>
            </a:fld>
            <a:endParaRPr lang="en-US" dirty="0">
              <a:solidFill>
                <a:schemeClr val="bg2">
                  <a:lumMod val="25000"/>
                </a:schemeClr>
              </a:solidFill>
            </a:endParaRPr>
          </a:p>
        </p:txBody>
      </p:sp>
    </p:spTree>
    <p:extLst>
      <p:ext uri="{BB962C8B-B14F-4D97-AF65-F5344CB8AC3E}">
        <p14:creationId xmlns:p14="http://schemas.microsoft.com/office/powerpoint/2010/main" val="716724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A screenshot from the GitHub workflow to click into a file, make edits, create a pull request, and then merge the pull request. There is a purple circle around &quot;create a new branch&quot; radio button.">
            <a:extLst>
              <a:ext uri="{FF2B5EF4-FFF2-40B4-BE49-F238E27FC236}">
                <a16:creationId xmlns:a16="http://schemas.microsoft.com/office/drawing/2014/main" id="{231C9C97-607C-6610-10EE-2AC65ED675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0"/>
            <a:ext cx="9906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hidden="1">
            <a:extLst>
              <a:ext uri="{FF2B5EF4-FFF2-40B4-BE49-F238E27FC236}">
                <a16:creationId xmlns:a16="http://schemas.microsoft.com/office/drawing/2014/main" id="{936B24D6-C73C-F33F-5417-D2BA0F68B7B0}"/>
              </a:ext>
            </a:extLst>
          </p:cNvPr>
          <p:cNvSpPr>
            <a:spLocks noGrp="1"/>
          </p:cNvSpPr>
          <p:nvPr>
            <p:ph type="title"/>
          </p:nvPr>
        </p:nvSpPr>
        <p:spPr/>
        <p:txBody>
          <a:bodyPr/>
          <a:lstStyle/>
          <a:p>
            <a:r>
              <a:rPr lang="en-US" dirty="0"/>
              <a:t>Creating a pull request, screenshot 4</a:t>
            </a:r>
          </a:p>
        </p:txBody>
      </p:sp>
      <p:sp>
        <p:nvSpPr>
          <p:cNvPr id="2" name="Slide Number Placeholder 1">
            <a:extLst>
              <a:ext uri="{FF2B5EF4-FFF2-40B4-BE49-F238E27FC236}">
                <a16:creationId xmlns:a16="http://schemas.microsoft.com/office/drawing/2014/main" id="{B88850C2-7B4C-C85F-F477-C47D81CCA557}"/>
              </a:ext>
            </a:extLst>
          </p:cNvPr>
          <p:cNvSpPr>
            <a:spLocks noGrp="1"/>
          </p:cNvSpPr>
          <p:nvPr>
            <p:ph type="sldNum" sz="quarter" idx="12"/>
          </p:nvPr>
        </p:nvSpPr>
        <p:spPr/>
        <p:txBody>
          <a:bodyPr/>
          <a:lstStyle/>
          <a:p>
            <a:fld id="{8EC36265-6A26-644F-B771-78C9624224E5}" type="slidenum">
              <a:rPr lang="en-US" smtClean="0"/>
              <a:t>34</a:t>
            </a:fld>
            <a:endParaRPr lang="en-US"/>
          </a:p>
        </p:txBody>
      </p:sp>
    </p:spTree>
    <p:extLst>
      <p:ext uri="{BB962C8B-B14F-4D97-AF65-F5344CB8AC3E}">
        <p14:creationId xmlns:p14="http://schemas.microsoft.com/office/powerpoint/2010/main" val="28212549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A screenshot from the GitHub workflow to click into a file, make edits, create a pull request, and then merge the pull request. There is a purple box around the area to type the branch name and a purple circle around &quot;propose changes.&quot; ">
            <a:extLst>
              <a:ext uri="{FF2B5EF4-FFF2-40B4-BE49-F238E27FC236}">
                <a16:creationId xmlns:a16="http://schemas.microsoft.com/office/drawing/2014/main" id="{8BEA0E0A-43C4-D60C-9D23-A27BDEFB0D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4813" y="0"/>
            <a:ext cx="8842375"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hidden="1">
            <a:extLst>
              <a:ext uri="{FF2B5EF4-FFF2-40B4-BE49-F238E27FC236}">
                <a16:creationId xmlns:a16="http://schemas.microsoft.com/office/drawing/2014/main" id="{ECB44457-20A5-832F-CE29-1A1A4C519803}"/>
              </a:ext>
            </a:extLst>
          </p:cNvPr>
          <p:cNvSpPr>
            <a:spLocks noGrp="1"/>
          </p:cNvSpPr>
          <p:nvPr>
            <p:ph type="title"/>
          </p:nvPr>
        </p:nvSpPr>
        <p:spPr/>
        <p:txBody>
          <a:bodyPr/>
          <a:lstStyle/>
          <a:p>
            <a:r>
              <a:rPr lang="en-US" dirty="0"/>
              <a:t>Creating a pull request, screenshot 5</a:t>
            </a:r>
          </a:p>
        </p:txBody>
      </p:sp>
      <p:sp>
        <p:nvSpPr>
          <p:cNvPr id="2" name="Slide Number Placeholder 1">
            <a:extLst>
              <a:ext uri="{FF2B5EF4-FFF2-40B4-BE49-F238E27FC236}">
                <a16:creationId xmlns:a16="http://schemas.microsoft.com/office/drawing/2014/main" id="{81EBFAE2-0CFC-43E1-2B28-CCBF074FFC3D}"/>
              </a:ext>
            </a:extLst>
          </p:cNvPr>
          <p:cNvSpPr>
            <a:spLocks noGrp="1"/>
          </p:cNvSpPr>
          <p:nvPr>
            <p:ph type="sldNum" sz="quarter" idx="12"/>
          </p:nvPr>
        </p:nvSpPr>
        <p:spPr/>
        <p:txBody>
          <a:bodyPr/>
          <a:lstStyle/>
          <a:p>
            <a:fld id="{8EC36265-6A26-644F-B771-78C9624224E5}" type="slidenum">
              <a:rPr lang="en-US" smtClean="0"/>
              <a:t>35</a:t>
            </a:fld>
            <a:endParaRPr lang="en-US"/>
          </a:p>
        </p:txBody>
      </p:sp>
    </p:spTree>
    <p:extLst>
      <p:ext uri="{BB962C8B-B14F-4D97-AF65-F5344CB8AC3E}">
        <p14:creationId xmlns:p14="http://schemas.microsoft.com/office/powerpoint/2010/main" val="3887895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A screenshot from the GitHub workflow to click into a file, make edits, create a pull request, and then merge the pull request. There is a purple box around the text area for the pull request and a purple circle around &quot;create pull request.&quot;">
            <a:extLst>
              <a:ext uri="{FF2B5EF4-FFF2-40B4-BE49-F238E27FC236}">
                <a16:creationId xmlns:a16="http://schemas.microsoft.com/office/drawing/2014/main" id="{D0AC357D-DEF2-85F2-AD59-25FADC411E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6813" y="0"/>
            <a:ext cx="9858375"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hidden="1">
            <a:extLst>
              <a:ext uri="{FF2B5EF4-FFF2-40B4-BE49-F238E27FC236}">
                <a16:creationId xmlns:a16="http://schemas.microsoft.com/office/drawing/2014/main" id="{185D7277-DCA5-7B90-A655-60149EB92C95}"/>
              </a:ext>
            </a:extLst>
          </p:cNvPr>
          <p:cNvSpPr>
            <a:spLocks noGrp="1"/>
          </p:cNvSpPr>
          <p:nvPr>
            <p:ph type="title"/>
          </p:nvPr>
        </p:nvSpPr>
        <p:spPr/>
        <p:txBody>
          <a:bodyPr/>
          <a:lstStyle/>
          <a:p>
            <a:r>
              <a:rPr lang="en-US" dirty="0"/>
              <a:t>Creating a pull request, screenshot 6</a:t>
            </a:r>
          </a:p>
        </p:txBody>
      </p:sp>
      <p:sp>
        <p:nvSpPr>
          <p:cNvPr id="2" name="Slide Number Placeholder 1">
            <a:extLst>
              <a:ext uri="{FF2B5EF4-FFF2-40B4-BE49-F238E27FC236}">
                <a16:creationId xmlns:a16="http://schemas.microsoft.com/office/drawing/2014/main" id="{B226BDFF-F098-526E-E1C7-17F97FD87B86}"/>
              </a:ext>
            </a:extLst>
          </p:cNvPr>
          <p:cNvSpPr>
            <a:spLocks noGrp="1"/>
          </p:cNvSpPr>
          <p:nvPr>
            <p:ph type="sldNum" sz="quarter" idx="12"/>
          </p:nvPr>
        </p:nvSpPr>
        <p:spPr/>
        <p:txBody>
          <a:bodyPr/>
          <a:lstStyle/>
          <a:p>
            <a:fld id="{8EC36265-6A26-644F-B771-78C9624224E5}" type="slidenum">
              <a:rPr lang="en-US" smtClean="0"/>
              <a:t>36</a:t>
            </a:fld>
            <a:endParaRPr lang="en-US"/>
          </a:p>
        </p:txBody>
      </p:sp>
    </p:spTree>
    <p:extLst>
      <p:ext uri="{BB962C8B-B14F-4D97-AF65-F5344CB8AC3E}">
        <p14:creationId xmlns:p14="http://schemas.microsoft.com/office/powerpoint/2010/main" val="27803093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2" name="Picture 4" descr="A screenshot from the GitHub workflow to click into a file, make edits, create a pull request, and then merge the pull request. There is a purple circle around &quot;merge pull request.&quot;">
            <a:extLst>
              <a:ext uri="{FF2B5EF4-FFF2-40B4-BE49-F238E27FC236}">
                <a16:creationId xmlns:a16="http://schemas.microsoft.com/office/drawing/2014/main" id="{56DBA424-B18C-39BD-4100-0BE82B927C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6613" y="0"/>
            <a:ext cx="7977187"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hidden="1">
            <a:extLst>
              <a:ext uri="{FF2B5EF4-FFF2-40B4-BE49-F238E27FC236}">
                <a16:creationId xmlns:a16="http://schemas.microsoft.com/office/drawing/2014/main" id="{4EFE9FF2-F853-4AEF-07B7-461EE63E005E}"/>
              </a:ext>
            </a:extLst>
          </p:cNvPr>
          <p:cNvSpPr>
            <a:spLocks noGrp="1"/>
          </p:cNvSpPr>
          <p:nvPr>
            <p:ph type="title"/>
          </p:nvPr>
        </p:nvSpPr>
        <p:spPr/>
        <p:txBody>
          <a:bodyPr/>
          <a:lstStyle/>
          <a:p>
            <a:r>
              <a:rPr lang="en-US" dirty="0"/>
              <a:t>Creating a pull request, screenshot 7</a:t>
            </a:r>
          </a:p>
        </p:txBody>
      </p:sp>
      <p:sp>
        <p:nvSpPr>
          <p:cNvPr id="2" name="Slide Number Placeholder 1">
            <a:extLst>
              <a:ext uri="{FF2B5EF4-FFF2-40B4-BE49-F238E27FC236}">
                <a16:creationId xmlns:a16="http://schemas.microsoft.com/office/drawing/2014/main" id="{08301E89-FFFD-BA73-F914-B112ED3E67A4}"/>
              </a:ext>
            </a:extLst>
          </p:cNvPr>
          <p:cNvSpPr>
            <a:spLocks noGrp="1"/>
          </p:cNvSpPr>
          <p:nvPr>
            <p:ph type="sldNum" sz="quarter" idx="12"/>
          </p:nvPr>
        </p:nvSpPr>
        <p:spPr/>
        <p:txBody>
          <a:bodyPr/>
          <a:lstStyle/>
          <a:p>
            <a:fld id="{8EC36265-6A26-644F-B771-78C9624224E5}" type="slidenum">
              <a:rPr lang="en-US" smtClean="0"/>
              <a:t>37</a:t>
            </a:fld>
            <a:endParaRPr lang="en-US"/>
          </a:p>
        </p:txBody>
      </p:sp>
    </p:spTree>
    <p:extLst>
      <p:ext uri="{BB962C8B-B14F-4D97-AF65-F5344CB8AC3E}">
        <p14:creationId xmlns:p14="http://schemas.microsoft.com/office/powerpoint/2010/main" val="28167684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35AE3326-550C-8D09-0C2D-ECEF5CC23077}"/>
              </a:ext>
            </a:extLst>
          </p:cNvPr>
          <p:cNvSpPr>
            <a:spLocks noGrp="1"/>
          </p:cNvSpPr>
          <p:nvPr>
            <p:ph type="title"/>
          </p:nvPr>
        </p:nvSpPr>
        <p:spPr/>
        <p:txBody>
          <a:bodyPr/>
          <a:lstStyle/>
          <a:p>
            <a:r>
              <a:rPr lang="en-US" dirty="0"/>
              <a:t>Creating a pull request, screenshot 8</a:t>
            </a:r>
          </a:p>
        </p:txBody>
      </p:sp>
      <p:sp>
        <p:nvSpPr>
          <p:cNvPr id="2" name="Slide Number Placeholder 1">
            <a:extLst>
              <a:ext uri="{FF2B5EF4-FFF2-40B4-BE49-F238E27FC236}">
                <a16:creationId xmlns:a16="http://schemas.microsoft.com/office/drawing/2014/main" id="{2612E821-3EE1-A6D5-70C8-BFB0762F0717}"/>
              </a:ext>
            </a:extLst>
          </p:cNvPr>
          <p:cNvSpPr>
            <a:spLocks noGrp="1"/>
          </p:cNvSpPr>
          <p:nvPr>
            <p:ph type="sldNum" sz="quarter" idx="12"/>
          </p:nvPr>
        </p:nvSpPr>
        <p:spPr/>
        <p:txBody>
          <a:bodyPr/>
          <a:lstStyle/>
          <a:p>
            <a:fld id="{8EC36265-6A26-644F-B771-78C9624224E5}" type="slidenum">
              <a:rPr lang="en-US" smtClean="0"/>
              <a:t>38</a:t>
            </a:fld>
            <a:endParaRPr lang="en-US"/>
          </a:p>
        </p:txBody>
      </p:sp>
      <p:pic>
        <p:nvPicPr>
          <p:cNvPr id="11272" name="Picture 8" descr="A screenshot from the GitHub workflow to click into a file, make edits, create a pull request, and then merge the pull request. There is a purple circle around &quot;confirm merge.&quot;">
            <a:extLst>
              <a:ext uri="{FF2B5EF4-FFF2-40B4-BE49-F238E27FC236}">
                <a16:creationId xmlns:a16="http://schemas.microsoft.com/office/drawing/2014/main" id="{35B85203-C149-A884-E161-1C0E2CE695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5400" y="0"/>
            <a:ext cx="96012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84204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807B09F7-933E-AD76-6F06-E84710E0E7E0}"/>
              </a:ext>
            </a:extLst>
          </p:cNvPr>
          <p:cNvSpPr>
            <a:spLocks noGrp="1"/>
          </p:cNvSpPr>
          <p:nvPr>
            <p:ph type="title"/>
          </p:nvPr>
        </p:nvSpPr>
        <p:spPr/>
        <p:txBody>
          <a:bodyPr/>
          <a:lstStyle/>
          <a:p>
            <a:r>
              <a:rPr lang="en-US" dirty="0"/>
              <a:t>Creating a pull request, screenshot 9</a:t>
            </a:r>
          </a:p>
        </p:txBody>
      </p:sp>
      <p:sp>
        <p:nvSpPr>
          <p:cNvPr id="2" name="Slide Number Placeholder 1">
            <a:extLst>
              <a:ext uri="{FF2B5EF4-FFF2-40B4-BE49-F238E27FC236}">
                <a16:creationId xmlns:a16="http://schemas.microsoft.com/office/drawing/2014/main" id="{41857BE6-A2B2-EFC6-0087-82B92EDA18E7}"/>
              </a:ext>
            </a:extLst>
          </p:cNvPr>
          <p:cNvSpPr>
            <a:spLocks noGrp="1"/>
          </p:cNvSpPr>
          <p:nvPr>
            <p:ph type="sldNum" sz="quarter" idx="12"/>
          </p:nvPr>
        </p:nvSpPr>
        <p:spPr/>
        <p:txBody>
          <a:bodyPr/>
          <a:lstStyle/>
          <a:p>
            <a:fld id="{8EC36265-6A26-644F-B771-78C9624224E5}" type="slidenum">
              <a:rPr lang="en-US" smtClean="0"/>
              <a:t>39</a:t>
            </a:fld>
            <a:endParaRPr lang="en-US"/>
          </a:p>
        </p:txBody>
      </p:sp>
      <p:pic>
        <p:nvPicPr>
          <p:cNvPr id="5" name="Picture 4" descr="A screenshot from the GitHub workflow to click into a file, make edits, create a pull request, and then merge the pull request. There is a purple box around &quot;delete branch.&quot;">
            <a:extLst>
              <a:ext uri="{FF2B5EF4-FFF2-40B4-BE49-F238E27FC236}">
                <a16:creationId xmlns:a16="http://schemas.microsoft.com/office/drawing/2014/main" id="{6FBBED1E-050A-E7DF-EBED-A0B79F738D25}"/>
              </a:ext>
            </a:extLst>
          </p:cNvPr>
          <p:cNvPicPr>
            <a:picLocks noChangeAspect="1"/>
          </p:cNvPicPr>
          <p:nvPr/>
        </p:nvPicPr>
        <p:blipFill>
          <a:blip r:embed="rId3"/>
          <a:stretch>
            <a:fillRect/>
          </a:stretch>
        </p:blipFill>
        <p:spPr>
          <a:xfrm>
            <a:off x="1309115" y="0"/>
            <a:ext cx="9573769" cy="6858000"/>
          </a:xfrm>
          <a:prstGeom prst="rect">
            <a:avLst/>
          </a:prstGeom>
        </p:spPr>
      </p:pic>
    </p:spTree>
    <p:extLst>
      <p:ext uri="{BB962C8B-B14F-4D97-AF65-F5344CB8AC3E}">
        <p14:creationId xmlns:p14="http://schemas.microsoft.com/office/powerpoint/2010/main" val="5593347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773DC-8DEF-DA9A-42F4-39654AD0FDC6}"/>
              </a:ext>
            </a:extLst>
          </p:cNvPr>
          <p:cNvSpPr>
            <a:spLocks noGrp="1"/>
          </p:cNvSpPr>
          <p:nvPr>
            <p:ph type="title"/>
          </p:nvPr>
        </p:nvSpPr>
        <p:spPr/>
        <p:txBody>
          <a:bodyPr/>
          <a:lstStyle/>
          <a:p>
            <a:r>
              <a:rPr lang="en-US" dirty="0"/>
              <a:t>GitHub</a:t>
            </a:r>
          </a:p>
        </p:txBody>
      </p:sp>
      <p:sp>
        <p:nvSpPr>
          <p:cNvPr id="3" name="Content Placeholder 2">
            <a:extLst>
              <a:ext uri="{FF2B5EF4-FFF2-40B4-BE49-F238E27FC236}">
                <a16:creationId xmlns:a16="http://schemas.microsoft.com/office/drawing/2014/main" id="{5A699B3C-9EB5-A0FF-C9E5-FBAE5499884E}"/>
              </a:ext>
            </a:extLst>
          </p:cNvPr>
          <p:cNvSpPr>
            <a:spLocks noGrp="1"/>
          </p:cNvSpPr>
          <p:nvPr>
            <p:ph idx="1"/>
          </p:nvPr>
        </p:nvSpPr>
        <p:spPr/>
        <p:txBody>
          <a:bodyPr/>
          <a:lstStyle/>
          <a:p>
            <a:r>
              <a:rPr lang="en-US" dirty="0"/>
              <a:t>Web interface for Git, used by many government agencies</a:t>
            </a:r>
          </a:p>
          <a:p>
            <a:pPr lvl="1"/>
            <a:r>
              <a:rPr lang="en-US" dirty="0"/>
              <a:t>Multiple edits from multiple parties can be tracked in one place</a:t>
            </a:r>
          </a:p>
          <a:p>
            <a:r>
              <a:rPr lang="en-US" dirty="0"/>
              <a:t>Platform for the rest of the concepts today</a:t>
            </a:r>
          </a:p>
          <a:p>
            <a:r>
              <a:rPr lang="en-US" dirty="0"/>
              <a:t>Allows you to see changes tracked by Git on the web, like the typo fix on the following slides</a:t>
            </a:r>
          </a:p>
        </p:txBody>
      </p:sp>
      <p:sp>
        <p:nvSpPr>
          <p:cNvPr id="4" name="Slide Number Placeholder 3">
            <a:extLst>
              <a:ext uri="{FF2B5EF4-FFF2-40B4-BE49-F238E27FC236}">
                <a16:creationId xmlns:a16="http://schemas.microsoft.com/office/drawing/2014/main" id="{C2CFEA29-D74D-1853-7DEE-877627C66410}"/>
              </a:ext>
            </a:extLst>
          </p:cNvPr>
          <p:cNvSpPr>
            <a:spLocks noGrp="1"/>
          </p:cNvSpPr>
          <p:nvPr>
            <p:ph type="sldNum" sz="quarter" idx="12"/>
          </p:nvPr>
        </p:nvSpPr>
        <p:spPr/>
        <p:txBody>
          <a:bodyPr/>
          <a:lstStyle/>
          <a:p>
            <a:fld id="{8EC36265-6A26-644F-B771-78C9624224E5}" type="slidenum">
              <a:rPr lang="en-US" smtClean="0"/>
              <a:t>4</a:t>
            </a:fld>
            <a:endParaRPr lang="en-US"/>
          </a:p>
        </p:txBody>
      </p:sp>
    </p:spTree>
    <p:extLst>
      <p:ext uri="{BB962C8B-B14F-4D97-AF65-F5344CB8AC3E}">
        <p14:creationId xmlns:p14="http://schemas.microsoft.com/office/powerpoint/2010/main" val="39115269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from the GitHub workflow to click into a file, make edits, create a pull request, and then merge the pull request. This shows the edit made to the readme.">
            <a:extLst>
              <a:ext uri="{FF2B5EF4-FFF2-40B4-BE49-F238E27FC236}">
                <a16:creationId xmlns:a16="http://schemas.microsoft.com/office/drawing/2014/main" id="{F55F6C86-D92D-EB7E-E09E-D69248CC23AA}"/>
              </a:ext>
            </a:extLst>
          </p:cNvPr>
          <p:cNvPicPr>
            <a:picLocks noChangeAspect="1"/>
          </p:cNvPicPr>
          <p:nvPr/>
        </p:nvPicPr>
        <p:blipFill>
          <a:blip r:embed="rId3"/>
          <a:stretch>
            <a:fillRect/>
          </a:stretch>
        </p:blipFill>
        <p:spPr>
          <a:xfrm>
            <a:off x="411504" y="0"/>
            <a:ext cx="11368994" cy="6858000"/>
          </a:xfrm>
          <a:prstGeom prst="rect">
            <a:avLst/>
          </a:prstGeom>
        </p:spPr>
      </p:pic>
      <p:sp>
        <p:nvSpPr>
          <p:cNvPr id="4" name="Title 3" hidden="1">
            <a:extLst>
              <a:ext uri="{FF2B5EF4-FFF2-40B4-BE49-F238E27FC236}">
                <a16:creationId xmlns:a16="http://schemas.microsoft.com/office/drawing/2014/main" id="{9B4CE895-1C19-15A5-19BB-E107A38C77CC}"/>
              </a:ext>
            </a:extLst>
          </p:cNvPr>
          <p:cNvSpPr>
            <a:spLocks noGrp="1"/>
          </p:cNvSpPr>
          <p:nvPr>
            <p:ph type="title" idx="4294967295"/>
          </p:nvPr>
        </p:nvSpPr>
        <p:spPr/>
        <p:txBody>
          <a:bodyPr/>
          <a:lstStyle/>
          <a:p>
            <a:r>
              <a:rPr lang="en-US" dirty="0"/>
              <a:t>Creating a pull request, screenshot 10</a:t>
            </a:r>
          </a:p>
        </p:txBody>
      </p:sp>
      <p:sp>
        <p:nvSpPr>
          <p:cNvPr id="2" name="Slide Number Placeholder 1">
            <a:extLst>
              <a:ext uri="{FF2B5EF4-FFF2-40B4-BE49-F238E27FC236}">
                <a16:creationId xmlns:a16="http://schemas.microsoft.com/office/drawing/2014/main" id="{32D0263C-240B-EE27-3A85-43FD3E5CC257}"/>
              </a:ext>
            </a:extLst>
          </p:cNvPr>
          <p:cNvSpPr>
            <a:spLocks noGrp="1"/>
          </p:cNvSpPr>
          <p:nvPr>
            <p:ph type="sldNum" sz="quarter" idx="12"/>
          </p:nvPr>
        </p:nvSpPr>
        <p:spPr/>
        <p:txBody>
          <a:bodyPr/>
          <a:lstStyle/>
          <a:p>
            <a:fld id="{8EC36265-6A26-644F-B771-78C9624224E5}" type="slidenum">
              <a:rPr lang="en-US" smtClean="0"/>
              <a:t>40</a:t>
            </a:fld>
            <a:endParaRPr lang="en-US"/>
          </a:p>
        </p:txBody>
      </p:sp>
    </p:spTree>
    <p:extLst>
      <p:ext uri="{BB962C8B-B14F-4D97-AF65-F5344CB8AC3E}">
        <p14:creationId xmlns:p14="http://schemas.microsoft.com/office/powerpoint/2010/main" val="28090040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FC6F1CC-2864-56BE-309D-9B319C57FBEF}"/>
              </a:ext>
            </a:extLst>
          </p:cNvPr>
          <p:cNvSpPr>
            <a:spLocks noGrp="1"/>
          </p:cNvSpPr>
          <p:nvPr>
            <p:ph type="title" idx="4294967295"/>
          </p:nvPr>
        </p:nvSpPr>
        <p:spPr/>
        <p:txBody>
          <a:bodyPr/>
          <a:lstStyle/>
          <a:p>
            <a:pPr rtl="0" eaLnBrk="1" latinLnBrk="0" hangingPunct="1"/>
            <a:r>
              <a:rPr lang="en-US" kern="1200" dirty="0">
                <a:solidFill>
                  <a:srgbClr val="000000"/>
                </a:solidFill>
                <a:effectLst/>
                <a:ea typeface="+mn-ea"/>
                <a:cs typeface="+mn-cs"/>
              </a:rPr>
              <a:t>Resources</a:t>
            </a:r>
            <a:endParaRPr lang="en-US" dirty="0">
              <a:effectLst/>
            </a:endParaRPr>
          </a:p>
        </p:txBody>
      </p:sp>
      <p:sp>
        <p:nvSpPr>
          <p:cNvPr id="4" name="Content Placeholder 2">
            <a:extLst>
              <a:ext uri="{FF2B5EF4-FFF2-40B4-BE49-F238E27FC236}">
                <a16:creationId xmlns:a16="http://schemas.microsoft.com/office/drawing/2014/main" id="{DD89CEBD-D733-8C38-D2C0-E28977377F3A}"/>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An Introduction to GitHub – Digital.gov Training Page</a:t>
            </a:r>
          </a:p>
          <a:p>
            <a:pPr lvl="1"/>
            <a:r>
              <a:rPr lang="en-US" dirty="0">
                <a:hlinkClick r:id="rId2"/>
              </a:rPr>
              <a:t>https://digital.gov/resources/an-introduction-github/</a:t>
            </a:r>
            <a:endParaRPr lang="en-US" dirty="0"/>
          </a:p>
          <a:p>
            <a:r>
              <a:rPr lang="en-US" dirty="0"/>
              <a:t>TTS Handbook Intro to GitHub</a:t>
            </a:r>
          </a:p>
          <a:p>
            <a:pPr lvl="1"/>
            <a:r>
              <a:rPr lang="en-US" dirty="0">
                <a:hlinkClick r:id="rId3"/>
              </a:rPr>
              <a:t>https://handbook.tts.gsa.gov/training-and-development/intro-to-github/</a:t>
            </a:r>
            <a:endParaRPr lang="en-US" dirty="0"/>
          </a:p>
          <a:p>
            <a:r>
              <a:rPr lang="en-US" dirty="0"/>
              <a:t>Facts about publishing open source code in government</a:t>
            </a:r>
          </a:p>
          <a:p>
            <a:pPr lvl="1"/>
            <a:r>
              <a:rPr lang="en-US" dirty="0">
                <a:hlinkClick r:id="rId4"/>
              </a:rPr>
              <a:t>https://18f.gsa.gov/2016/08/08/facts-about-publishing-open-source-code-in-government/</a:t>
            </a:r>
            <a:endParaRPr lang="en-US" dirty="0"/>
          </a:p>
          <a:p>
            <a:r>
              <a:rPr lang="en-US" dirty="0"/>
              <a:t>Markdown help:</a:t>
            </a:r>
          </a:p>
          <a:p>
            <a:pPr lvl="1"/>
            <a:r>
              <a:rPr lang="en-US" dirty="0">
                <a:hlinkClick r:id="rId5"/>
              </a:rPr>
              <a:t>https://en.wikipedia.org/wiki/Markdown#Examples</a:t>
            </a:r>
            <a:endParaRPr lang="en-US" dirty="0"/>
          </a:p>
          <a:p>
            <a:endParaRPr lang="en-US" dirty="0"/>
          </a:p>
          <a:p>
            <a:pPr lvl="1"/>
            <a:endParaRPr lang="en-US" dirty="0"/>
          </a:p>
          <a:p>
            <a:endParaRPr lang="en-US" dirty="0"/>
          </a:p>
        </p:txBody>
      </p:sp>
      <p:sp>
        <p:nvSpPr>
          <p:cNvPr id="2" name="Slide Number Placeholder 1">
            <a:extLst>
              <a:ext uri="{FF2B5EF4-FFF2-40B4-BE49-F238E27FC236}">
                <a16:creationId xmlns:a16="http://schemas.microsoft.com/office/drawing/2014/main" id="{6E145258-6BC8-C373-607B-144096A71F4D}"/>
              </a:ext>
            </a:extLst>
          </p:cNvPr>
          <p:cNvSpPr>
            <a:spLocks noGrp="1"/>
          </p:cNvSpPr>
          <p:nvPr>
            <p:ph type="sldNum" sz="quarter" idx="12"/>
          </p:nvPr>
        </p:nvSpPr>
        <p:spPr/>
        <p:txBody>
          <a:bodyPr/>
          <a:lstStyle/>
          <a:p>
            <a:fld id="{8EC36265-6A26-644F-B771-78C9624224E5}" type="slidenum">
              <a:rPr lang="en-US" smtClean="0"/>
              <a:t>41</a:t>
            </a:fld>
            <a:endParaRPr lang="en-US"/>
          </a:p>
        </p:txBody>
      </p:sp>
    </p:spTree>
    <p:extLst>
      <p:ext uri="{BB962C8B-B14F-4D97-AF65-F5344CB8AC3E}">
        <p14:creationId xmlns:p14="http://schemas.microsoft.com/office/powerpoint/2010/main" val="35842939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94BFA092-53F1-B357-0EA9-282B9DE3DF83}"/>
              </a:ext>
            </a:extLst>
          </p:cNvPr>
          <p:cNvSpPr>
            <a:spLocks noGrp="1"/>
          </p:cNvSpPr>
          <p:nvPr>
            <p:ph type="title" idx="4294967295"/>
          </p:nvPr>
        </p:nvSpPr>
        <p:spPr>
          <a:xfrm>
            <a:off x="2362199" y="1567392"/>
            <a:ext cx="10515600" cy="1325563"/>
          </a:xfrm>
        </p:spPr>
        <p:txBody>
          <a:bodyPr/>
          <a:lstStyle/>
          <a:p>
            <a:r>
              <a:rPr lang="en-US" dirty="0"/>
              <a:t>Screenshot slide, dark color theme</a:t>
            </a:r>
          </a:p>
        </p:txBody>
      </p:sp>
      <p:pic>
        <p:nvPicPr>
          <p:cNvPr id="2" name="Picture 1" descr="A screenshot from GitHub in a  dark theme showing a typo correction from &quot;Our work with WHD is part of a much larger effort to enable more businesses do&quot; to &quot;Our work with WHD is part of a much larger effort to enable more businesses to do&quot;">
            <a:extLst>
              <a:ext uri="{FF2B5EF4-FFF2-40B4-BE49-F238E27FC236}">
                <a16:creationId xmlns:a16="http://schemas.microsoft.com/office/drawing/2014/main" id="{1C734E1F-1F0C-92E3-B041-7813443526E1}"/>
              </a:ext>
            </a:extLst>
          </p:cNvPr>
          <p:cNvPicPr>
            <a:picLocks noChangeAspect="1"/>
          </p:cNvPicPr>
          <p:nvPr/>
        </p:nvPicPr>
        <p:blipFill>
          <a:blip r:embed="rId3"/>
          <a:stretch>
            <a:fillRect/>
          </a:stretch>
        </p:blipFill>
        <p:spPr>
          <a:xfrm>
            <a:off x="1177049" y="0"/>
            <a:ext cx="9837902" cy="6858000"/>
          </a:xfrm>
          <a:prstGeom prst="rect">
            <a:avLst/>
          </a:prstGeom>
        </p:spPr>
      </p:pic>
      <p:sp>
        <p:nvSpPr>
          <p:cNvPr id="4" name="Slide Number Placeholder 3">
            <a:extLst>
              <a:ext uri="{FF2B5EF4-FFF2-40B4-BE49-F238E27FC236}">
                <a16:creationId xmlns:a16="http://schemas.microsoft.com/office/drawing/2014/main" id="{DC15FEE3-2B1E-9A4D-59D6-4DAAB959C175}"/>
              </a:ext>
            </a:extLst>
          </p:cNvPr>
          <p:cNvSpPr>
            <a:spLocks noGrp="1"/>
          </p:cNvSpPr>
          <p:nvPr>
            <p:ph type="sldNum" sz="quarter" idx="12"/>
          </p:nvPr>
        </p:nvSpPr>
        <p:spPr/>
        <p:txBody>
          <a:bodyPr/>
          <a:lstStyle/>
          <a:p>
            <a:fld id="{8EC36265-6A26-644F-B771-78C9624224E5}" type="slidenum">
              <a:rPr lang="en-US" smtClean="0"/>
              <a:t>5</a:t>
            </a:fld>
            <a:endParaRPr lang="en-US"/>
          </a:p>
        </p:txBody>
      </p:sp>
    </p:spTree>
    <p:extLst>
      <p:ext uri="{BB962C8B-B14F-4D97-AF65-F5344CB8AC3E}">
        <p14:creationId xmlns:p14="http://schemas.microsoft.com/office/powerpoint/2010/main" val="4171473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hidden="1">
            <a:extLst>
              <a:ext uri="{FF2B5EF4-FFF2-40B4-BE49-F238E27FC236}">
                <a16:creationId xmlns:a16="http://schemas.microsoft.com/office/drawing/2014/main" id="{13958859-5760-F30B-0682-E145C5EE374C}"/>
              </a:ext>
            </a:extLst>
          </p:cNvPr>
          <p:cNvSpPr txBox="1">
            <a:spLocks noGrp="1"/>
          </p:cNvSpPr>
          <p:nvPr>
            <p:ph type="title" idx="4294967295"/>
          </p:nvPr>
        </p:nvSpPr>
        <p:spPr>
          <a:xfrm>
            <a:off x="2362199" y="1567392"/>
            <a:ext cx="10515600" cy="1325563"/>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dirty="0">
                <a:ln>
                  <a:noFill/>
                </a:ln>
                <a:solidFill>
                  <a:schemeClr val="tx1"/>
                </a:solidFill>
                <a:effectLst/>
                <a:uLnTx/>
                <a:uFillTx/>
                <a:latin typeface="+mj-lt"/>
                <a:ea typeface="+mj-ea"/>
                <a:cs typeface="+mj-cs"/>
              </a:rPr>
              <a:t>Screenshot slide, light color theme</a:t>
            </a:r>
          </a:p>
        </p:txBody>
      </p:sp>
      <p:pic>
        <p:nvPicPr>
          <p:cNvPr id="3" name="Picture 2" descr="A screenshot from GitHub in a light color theme showing a typo correction from &quot;Our work with WHD is part of a much larger effort to enable more businesses do&quot; to &quot;Our work with WHD is part of a much larger effort to enable more businesses to do&quot;">
            <a:extLst>
              <a:ext uri="{FF2B5EF4-FFF2-40B4-BE49-F238E27FC236}">
                <a16:creationId xmlns:a16="http://schemas.microsoft.com/office/drawing/2014/main" id="{2237AFAE-0756-1BF3-19A1-33E3E70F7188}"/>
              </a:ext>
            </a:extLst>
          </p:cNvPr>
          <p:cNvPicPr>
            <a:picLocks noChangeAspect="1"/>
          </p:cNvPicPr>
          <p:nvPr/>
        </p:nvPicPr>
        <p:blipFill>
          <a:blip r:embed="rId3"/>
          <a:stretch>
            <a:fillRect/>
          </a:stretch>
        </p:blipFill>
        <p:spPr>
          <a:xfrm>
            <a:off x="1180746" y="0"/>
            <a:ext cx="9830508" cy="6858000"/>
          </a:xfrm>
          <a:prstGeom prst="rect">
            <a:avLst/>
          </a:prstGeom>
        </p:spPr>
      </p:pic>
      <p:sp>
        <p:nvSpPr>
          <p:cNvPr id="2" name="Slide Number Placeholder 1">
            <a:extLst>
              <a:ext uri="{FF2B5EF4-FFF2-40B4-BE49-F238E27FC236}">
                <a16:creationId xmlns:a16="http://schemas.microsoft.com/office/drawing/2014/main" id="{AA11B63B-2444-6145-6E2B-38A8522FD032}"/>
              </a:ext>
            </a:extLst>
          </p:cNvPr>
          <p:cNvSpPr>
            <a:spLocks noGrp="1"/>
          </p:cNvSpPr>
          <p:nvPr>
            <p:ph type="sldNum" sz="quarter" idx="12"/>
          </p:nvPr>
        </p:nvSpPr>
        <p:spPr/>
        <p:txBody>
          <a:bodyPr/>
          <a:lstStyle/>
          <a:p>
            <a:fld id="{8EC36265-6A26-644F-B771-78C9624224E5}" type="slidenum">
              <a:rPr lang="en-US" smtClean="0"/>
              <a:t>6</a:t>
            </a:fld>
            <a:endParaRPr lang="en-US"/>
          </a:p>
        </p:txBody>
      </p:sp>
    </p:spTree>
    <p:extLst>
      <p:ext uri="{BB962C8B-B14F-4D97-AF65-F5344CB8AC3E}">
        <p14:creationId xmlns:p14="http://schemas.microsoft.com/office/powerpoint/2010/main" val="998731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26AC8-9260-59A6-6403-74EE247B2692}"/>
              </a:ext>
            </a:extLst>
          </p:cNvPr>
          <p:cNvSpPr>
            <a:spLocks noGrp="1"/>
          </p:cNvSpPr>
          <p:nvPr>
            <p:ph type="title"/>
          </p:nvPr>
        </p:nvSpPr>
        <p:spPr/>
        <p:txBody>
          <a:bodyPr/>
          <a:lstStyle/>
          <a:p>
            <a:r>
              <a:rPr lang="en-US" dirty="0"/>
              <a:t>Orgs</a:t>
            </a:r>
          </a:p>
        </p:txBody>
      </p:sp>
      <p:sp>
        <p:nvSpPr>
          <p:cNvPr id="3" name="Content Placeholder 2">
            <a:extLst>
              <a:ext uri="{FF2B5EF4-FFF2-40B4-BE49-F238E27FC236}">
                <a16:creationId xmlns:a16="http://schemas.microsoft.com/office/drawing/2014/main" id="{97AA5593-1385-EB48-23EC-10A1A7B350ED}"/>
              </a:ext>
            </a:extLst>
          </p:cNvPr>
          <p:cNvSpPr>
            <a:spLocks noGrp="1"/>
          </p:cNvSpPr>
          <p:nvPr>
            <p:ph idx="1"/>
          </p:nvPr>
        </p:nvSpPr>
        <p:spPr/>
        <p:txBody>
          <a:bodyPr/>
          <a:lstStyle/>
          <a:p>
            <a:r>
              <a:rPr lang="en-US" dirty="0"/>
              <a:t>Orgs "own" various GitHub projects under version control. Examples: </a:t>
            </a:r>
            <a:r>
              <a:rPr lang="en-US" dirty="0">
                <a:hlinkClick r:id="rId3"/>
              </a:rPr>
              <a:t>https://github.com/GSA</a:t>
            </a:r>
            <a:r>
              <a:rPr lang="en-US" dirty="0"/>
              <a:t>, </a:t>
            </a:r>
            <a:r>
              <a:rPr lang="en-US" dirty="0">
                <a:hlinkClick r:id="rId4"/>
              </a:rPr>
              <a:t>https://github.com/EOP-OMB</a:t>
            </a:r>
            <a:endParaRPr lang="en-US" dirty="0"/>
          </a:p>
          <a:p>
            <a:pPr marL="0" indent="0">
              <a:buNone/>
            </a:pPr>
            <a:r>
              <a:rPr lang="en-US" dirty="0"/>
              <a:t>--</a:t>
            </a:r>
          </a:p>
          <a:p>
            <a:r>
              <a:rPr lang="en-US" dirty="0"/>
              <a:t>Your personal projects live under your GitHub account, such as </a:t>
            </a:r>
            <a:r>
              <a:rPr lang="en-US" dirty="0">
                <a:hlinkClick r:id="rId5"/>
              </a:rPr>
              <a:t>https://github.com/wslack</a:t>
            </a:r>
            <a:endParaRPr lang="en-US" dirty="0"/>
          </a:p>
        </p:txBody>
      </p:sp>
      <p:sp>
        <p:nvSpPr>
          <p:cNvPr id="4" name="Slide Number Placeholder 3">
            <a:extLst>
              <a:ext uri="{FF2B5EF4-FFF2-40B4-BE49-F238E27FC236}">
                <a16:creationId xmlns:a16="http://schemas.microsoft.com/office/drawing/2014/main" id="{1AD24DED-B984-4981-8358-AF3250C92359}"/>
              </a:ext>
            </a:extLst>
          </p:cNvPr>
          <p:cNvSpPr>
            <a:spLocks noGrp="1"/>
          </p:cNvSpPr>
          <p:nvPr>
            <p:ph type="sldNum" sz="quarter" idx="12"/>
          </p:nvPr>
        </p:nvSpPr>
        <p:spPr/>
        <p:txBody>
          <a:bodyPr/>
          <a:lstStyle/>
          <a:p>
            <a:fld id="{8EC36265-6A26-644F-B771-78C9624224E5}" type="slidenum">
              <a:rPr lang="en-US" smtClean="0"/>
              <a:t>7</a:t>
            </a:fld>
            <a:endParaRPr lang="en-US"/>
          </a:p>
        </p:txBody>
      </p:sp>
    </p:spTree>
    <p:extLst>
      <p:ext uri="{BB962C8B-B14F-4D97-AF65-F5344CB8AC3E}">
        <p14:creationId xmlns:p14="http://schemas.microsoft.com/office/powerpoint/2010/main" val="4186345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E38B6-A49A-E0B9-DAEB-980EF550BE21}"/>
              </a:ext>
            </a:extLst>
          </p:cNvPr>
          <p:cNvSpPr>
            <a:spLocks noGrp="1"/>
          </p:cNvSpPr>
          <p:nvPr>
            <p:ph type="title"/>
          </p:nvPr>
        </p:nvSpPr>
        <p:spPr/>
        <p:txBody>
          <a:bodyPr/>
          <a:lstStyle/>
          <a:p>
            <a:r>
              <a:rPr lang="en-US" dirty="0"/>
              <a:t>Repository (or Repo)</a:t>
            </a:r>
          </a:p>
        </p:txBody>
      </p:sp>
      <p:sp>
        <p:nvSpPr>
          <p:cNvPr id="3" name="Content Placeholder 2">
            <a:extLst>
              <a:ext uri="{FF2B5EF4-FFF2-40B4-BE49-F238E27FC236}">
                <a16:creationId xmlns:a16="http://schemas.microsoft.com/office/drawing/2014/main" id="{008BBCDC-363C-B6F8-DFA3-13EE14CA21E3}"/>
              </a:ext>
            </a:extLst>
          </p:cNvPr>
          <p:cNvSpPr>
            <a:spLocks noGrp="1"/>
          </p:cNvSpPr>
          <p:nvPr>
            <p:ph idx="1"/>
          </p:nvPr>
        </p:nvSpPr>
        <p:spPr/>
        <p:txBody>
          <a:bodyPr/>
          <a:lstStyle/>
          <a:p>
            <a:r>
              <a:rPr lang="en-US" dirty="0"/>
              <a:t>A repo is a folder with version control on its files that you view on GitHub. Repos sit under an org or personal account.</a:t>
            </a:r>
          </a:p>
          <a:p>
            <a:r>
              <a:rPr lang="en-US" dirty="0"/>
              <a:t>Compare </a:t>
            </a:r>
            <a:r>
              <a:rPr lang="en-US" dirty="0">
                <a:hlinkClick r:id="rId3"/>
              </a:rPr>
              <a:t>https://github.com/GSA/digitalgov-pra</a:t>
            </a:r>
            <a:r>
              <a:rPr lang="en-US" dirty="0"/>
              <a:t> with the below images.</a:t>
            </a:r>
          </a:p>
        </p:txBody>
      </p:sp>
      <p:pic>
        <p:nvPicPr>
          <p:cNvPr id="11" name="Picture 10" descr="A screenshot of a finder window with many files and folders in icon format">
            <a:extLst>
              <a:ext uri="{FF2B5EF4-FFF2-40B4-BE49-F238E27FC236}">
                <a16:creationId xmlns:a16="http://schemas.microsoft.com/office/drawing/2014/main" id="{AEE06B7A-677A-0AE3-B03C-7DEDEF9F54AF}"/>
              </a:ext>
            </a:extLst>
          </p:cNvPr>
          <p:cNvPicPr>
            <a:picLocks noChangeAspect="1"/>
          </p:cNvPicPr>
          <p:nvPr/>
        </p:nvPicPr>
        <p:blipFill>
          <a:blip r:embed="rId4"/>
          <a:stretch>
            <a:fillRect/>
          </a:stretch>
        </p:blipFill>
        <p:spPr>
          <a:xfrm>
            <a:off x="0" y="3624812"/>
            <a:ext cx="6502400" cy="3233187"/>
          </a:xfrm>
          <a:prstGeom prst="rect">
            <a:avLst/>
          </a:prstGeom>
        </p:spPr>
      </p:pic>
      <p:pic>
        <p:nvPicPr>
          <p:cNvPr id="7" name="Picture 6" descr="A screenshot of a finder window with many files and folders in a list">
            <a:extLst>
              <a:ext uri="{FF2B5EF4-FFF2-40B4-BE49-F238E27FC236}">
                <a16:creationId xmlns:a16="http://schemas.microsoft.com/office/drawing/2014/main" id="{C0EB1AC2-B94F-A2A7-5819-3491CAEF5924}"/>
              </a:ext>
            </a:extLst>
          </p:cNvPr>
          <p:cNvPicPr>
            <a:picLocks noChangeAspect="1"/>
          </p:cNvPicPr>
          <p:nvPr/>
        </p:nvPicPr>
        <p:blipFill>
          <a:blip r:embed="rId5"/>
          <a:stretch>
            <a:fillRect/>
          </a:stretch>
        </p:blipFill>
        <p:spPr>
          <a:xfrm>
            <a:off x="5689600" y="3602303"/>
            <a:ext cx="6502400" cy="3255697"/>
          </a:xfrm>
          <a:prstGeom prst="rect">
            <a:avLst/>
          </a:prstGeom>
        </p:spPr>
      </p:pic>
      <p:sp>
        <p:nvSpPr>
          <p:cNvPr id="4" name="Slide Number Placeholder 3">
            <a:extLst>
              <a:ext uri="{FF2B5EF4-FFF2-40B4-BE49-F238E27FC236}">
                <a16:creationId xmlns:a16="http://schemas.microsoft.com/office/drawing/2014/main" id="{44ED32AA-0EAA-A0A4-5898-6625B05F770A}"/>
              </a:ext>
            </a:extLst>
          </p:cNvPr>
          <p:cNvSpPr>
            <a:spLocks noGrp="1"/>
          </p:cNvSpPr>
          <p:nvPr>
            <p:ph type="sldNum" sz="quarter" idx="12"/>
          </p:nvPr>
        </p:nvSpPr>
        <p:spPr/>
        <p:txBody>
          <a:bodyPr/>
          <a:lstStyle/>
          <a:p>
            <a:fld id="{8EC36265-6A26-644F-B771-78C9624224E5}" type="slidenum">
              <a:rPr lang="en-US" smtClean="0"/>
              <a:t>8</a:t>
            </a:fld>
            <a:endParaRPr lang="en-US" dirty="0"/>
          </a:p>
        </p:txBody>
      </p:sp>
    </p:spTree>
    <p:extLst>
      <p:ext uri="{BB962C8B-B14F-4D97-AF65-F5344CB8AC3E}">
        <p14:creationId xmlns:p14="http://schemas.microsoft.com/office/powerpoint/2010/main" val="3922803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3CD37-6A9F-B062-DD5E-5098097C878C}"/>
              </a:ext>
            </a:extLst>
          </p:cNvPr>
          <p:cNvSpPr>
            <a:spLocks noGrp="1"/>
          </p:cNvSpPr>
          <p:nvPr>
            <p:ph type="title"/>
          </p:nvPr>
        </p:nvSpPr>
        <p:spPr/>
        <p:txBody>
          <a:bodyPr/>
          <a:lstStyle/>
          <a:p>
            <a:r>
              <a:rPr lang="en-US" dirty="0"/>
              <a:t>Commit</a:t>
            </a:r>
          </a:p>
        </p:txBody>
      </p:sp>
      <p:sp>
        <p:nvSpPr>
          <p:cNvPr id="3" name="Content Placeholder 2">
            <a:extLst>
              <a:ext uri="{FF2B5EF4-FFF2-40B4-BE49-F238E27FC236}">
                <a16:creationId xmlns:a16="http://schemas.microsoft.com/office/drawing/2014/main" id="{2E084E02-1583-1B4A-8049-93E66AA5A544}"/>
              </a:ext>
            </a:extLst>
          </p:cNvPr>
          <p:cNvSpPr>
            <a:spLocks noGrp="1"/>
          </p:cNvSpPr>
          <p:nvPr>
            <p:ph idx="1"/>
          </p:nvPr>
        </p:nvSpPr>
        <p:spPr/>
        <p:txBody>
          <a:bodyPr/>
          <a:lstStyle/>
          <a:p>
            <a:r>
              <a:rPr lang="en-US" dirty="0"/>
              <a:t>A commit is like saving a new version, but smarter.</a:t>
            </a:r>
          </a:p>
          <a:p>
            <a:r>
              <a:rPr lang="en-US" dirty="0"/>
              <a:t>Git remembers not only the status of everything in the repo, but also each of the specific changes in the “history” of each file.</a:t>
            </a:r>
          </a:p>
          <a:p>
            <a:r>
              <a:rPr lang="en-US" dirty="0"/>
              <a:t>Let’s go back to that typo fix: </a:t>
            </a:r>
            <a:r>
              <a:rPr lang="en-US" dirty="0">
                <a:hlinkClick r:id="rId2"/>
              </a:rPr>
              <a:t>https://github.com/18F/18f.gsa.gov/commit/5d718cfdcaab861ad584c685667120ffd50178f5</a:t>
            </a:r>
            <a:endParaRPr lang="en-US" dirty="0"/>
          </a:p>
          <a:p>
            <a:endParaRPr lang="en-US" dirty="0"/>
          </a:p>
        </p:txBody>
      </p:sp>
      <p:sp>
        <p:nvSpPr>
          <p:cNvPr id="4" name="Slide Number Placeholder 3">
            <a:extLst>
              <a:ext uri="{FF2B5EF4-FFF2-40B4-BE49-F238E27FC236}">
                <a16:creationId xmlns:a16="http://schemas.microsoft.com/office/drawing/2014/main" id="{054E8F60-31EF-55E6-F8AD-B17F1C5C5E26}"/>
              </a:ext>
            </a:extLst>
          </p:cNvPr>
          <p:cNvSpPr>
            <a:spLocks noGrp="1"/>
          </p:cNvSpPr>
          <p:nvPr>
            <p:ph type="sldNum" sz="quarter" idx="12"/>
          </p:nvPr>
        </p:nvSpPr>
        <p:spPr/>
        <p:txBody>
          <a:bodyPr/>
          <a:lstStyle/>
          <a:p>
            <a:fld id="{8EC36265-6A26-644F-B771-78C9624224E5}" type="slidenum">
              <a:rPr lang="en-US" smtClean="0"/>
              <a:t>9</a:t>
            </a:fld>
            <a:endParaRPr lang="en-US"/>
          </a:p>
        </p:txBody>
      </p:sp>
    </p:spTree>
    <p:extLst>
      <p:ext uri="{BB962C8B-B14F-4D97-AF65-F5344CB8AC3E}">
        <p14:creationId xmlns:p14="http://schemas.microsoft.com/office/powerpoint/2010/main" val="27421220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1032</TotalTime>
  <Words>1202</Words>
  <Application>Microsoft Macintosh PowerPoint</Application>
  <PresentationFormat>Widescreen</PresentationFormat>
  <Paragraphs>182</Paragraphs>
  <Slides>41</Slides>
  <Notes>30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41</vt:i4>
      </vt:variant>
    </vt:vector>
  </HeadingPairs>
  <TitlesOfParts>
    <vt:vector size="47" baseType="lpstr">
      <vt:lpstr>Arial</vt:lpstr>
      <vt:lpstr>Calibri</vt:lpstr>
      <vt:lpstr>Calibri Light</vt:lpstr>
      <vt:lpstr>Public Sans</vt:lpstr>
      <vt:lpstr>Office Theme</vt:lpstr>
      <vt:lpstr>Simple Light</vt:lpstr>
      <vt:lpstr>GitHub basics for newcomers</vt:lpstr>
      <vt:lpstr>Agenda for Today</vt:lpstr>
      <vt:lpstr>Git</vt:lpstr>
      <vt:lpstr>GitHub</vt:lpstr>
      <vt:lpstr>Screenshot slide, dark color theme</vt:lpstr>
      <vt:lpstr>Screenshot slide, light color theme</vt:lpstr>
      <vt:lpstr>Orgs</vt:lpstr>
      <vt:lpstr>Repository (or Repo)</vt:lpstr>
      <vt:lpstr>Commit</vt:lpstr>
      <vt:lpstr>Branch</vt:lpstr>
      <vt:lpstr>Fork</vt:lpstr>
      <vt:lpstr>Pull Request</vt:lpstr>
      <vt:lpstr>Issues</vt:lpstr>
      <vt:lpstr>Markdown</vt:lpstr>
      <vt:lpstr>Projects</vt:lpstr>
      <vt:lpstr>Wiki</vt:lpstr>
      <vt:lpstr>Insights</vt:lpstr>
      <vt:lpstr>Practice: creating an issue</vt:lpstr>
      <vt:lpstr>Workflow to create an issue, screenshot 1</vt:lpstr>
      <vt:lpstr>Workflow to create an issue, screenshot 2</vt:lpstr>
      <vt:lpstr>Workflow to create an issue, screenshot 3</vt:lpstr>
      <vt:lpstr>Workflow to create an issue, screenshot 4</vt:lpstr>
      <vt:lpstr>Workflow to create an issue, screenshot 5</vt:lpstr>
      <vt:lpstr>Workflow to create an issue, screenshot 6</vt:lpstr>
      <vt:lpstr>Workflow to create an issue, screenshot 7</vt:lpstr>
      <vt:lpstr>Workflow to create an issue, screenshot 8</vt:lpstr>
      <vt:lpstr>Practice: creating a repo</vt:lpstr>
      <vt:lpstr>Workflow to create a new repo, screenshot 1</vt:lpstr>
      <vt:lpstr>Workflow to create a new repo, screenshot 2</vt:lpstr>
      <vt:lpstr>Workflow to create a new repo, screenshot 3</vt:lpstr>
      <vt:lpstr>Practice: creating a pull request</vt:lpstr>
      <vt:lpstr>Creating a pull request screenshot 1</vt:lpstr>
      <vt:lpstr>Creating a pull request, screenshot 2</vt:lpstr>
      <vt:lpstr>Creating a pull request, screenshot 4</vt:lpstr>
      <vt:lpstr>Creating a pull request, screenshot 5</vt:lpstr>
      <vt:lpstr>Creating a pull request, screenshot 6</vt:lpstr>
      <vt:lpstr>Creating a pull request, screenshot 7</vt:lpstr>
      <vt:lpstr>Creating a pull request, screenshot 8</vt:lpstr>
      <vt:lpstr>Creating a pull request, screenshot 9</vt:lpstr>
      <vt:lpstr>Creating a pull request, screenshot 10</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GitHub Basics</dc:title>
  <dc:creator>Slack, William (CMS/OTHER)</dc:creator>
  <cp:lastModifiedBy>Microsoft Office User</cp:lastModifiedBy>
  <cp:revision>20</cp:revision>
  <dcterms:created xsi:type="dcterms:W3CDTF">2023-07-25T14:51:29Z</dcterms:created>
  <dcterms:modified xsi:type="dcterms:W3CDTF">2023-09-12T17:58:13Z</dcterms:modified>
</cp:coreProperties>
</file>

<file path=docProps/thumbnail.jpeg>
</file>